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11"/>
  </p:notesMasterIdLst>
  <p:sldIdLst>
    <p:sldId id="256" r:id="rId2"/>
    <p:sldId id="423" r:id="rId3"/>
    <p:sldId id="533" r:id="rId4"/>
    <p:sldId id="530" r:id="rId5"/>
    <p:sldId id="260" r:id="rId6"/>
    <p:sldId id="529" r:id="rId7"/>
    <p:sldId id="531" r:id="rId8"/>
    <p:sldId id="532" r:id="rId9"/>
    <p:sldId id="420" r:id="rId1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00C"/>
    <a:srgbClr val="04FC22"/>
    <a:srgbClr val="19C0D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473" autoAdjust="0"/>
    <p:restoredTop sz="94712" autoAdjust="0"/>
  </p:normalViewPr>
  <p:slideViewPr>
    <p:cSldViewPr>
      <p:cViewPr>
        <p:scale>
          <a:sx n="100" d="100"/>
          <a:sy n="100" d="100"/>
        </p:scale>
        <p:origin x="-324" y="-180"/>
      </p:cViewPr>
      <p:guideLst>
        <p:guide orient="horz" pos="1592"/>
        <p:guide pos="-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6E10D-063E-423D-98DA-5CCF95058AD7}" type="datetimeFigureOut">
              <a:rPr lang="zh-CN" altLang="en-US" smtClean="0"/>
              <a:pPr/>
              <a:t>2018/10/8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65956-544D-4CD3-B88F-874BA7025214}" type="slidenum">
              <a:rPr lang="zh-CN" altLang="en-US" smtClean="0"/>
              <a:pPr/>
              <a:t>‹#›</a:t>
            </a:fld>
            <a:endParaRPr lang="zh-CN" altLang="en-US"/>
          </a:p>
        </p:txBody>
      </p:sp>
    </p:spTree>
    <p:extLst>
      <p:ext uri="{BB962C8B-B14F-4D97-AF65-F5344CB8AC3E}">
        <p14:creationId xmlns="" xmlns:p14="http://schemas.microsoft.com/office/powerpoint/2010/main" val="89473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p:spPr>
      </p:sp>
      <p:sp>
        <p:nvSpPr>
          <p:cNvPr id="460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7201724-6239-4EEE-944A-93EC7F6A716F}" type="slidenum">
              <a:rPr lang="zh-CN" altLang="en-US" smtClean="0"/>
              <a:pPr fontAlgn="base">
                <a:spcBef>
                  <a:spcPct val="0"/>
                </a:spcBef>
                <a:spcAft>
                  <a:spcPct val="0"/>
                </a:spcAft>
                <a:defRPr/>
              </a:pPr>
              <a:t>8</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2018/10/8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lou.edu.cn/_upload/article/images/f4/7d/8257007145b39bb1a9f27ab4b3f1/3cef8dcb-44a7-4c9e-a95b-128ccb077ef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83" y="2367182"/>
            <a:ext cx="9229625" cy="2796856"/>
          </a:xfrm>
          <a:prstGeom prst="rect">
            <a:avLst/>
          </a:prstGeom>
          <a:solidFill>
            <a:schemeClr val="tx2">
              <a:lumMod val="75000"/>
              <a:alpha val="10000"/>
            </a:schemeClr>
          </a:solidFill>
          <a:ln>
            <a:noFill/>
          </a:ln>
          <a:extLst/>
        </p:spPr>
      </p:pic>
      <p:sp>
        <p:nvSpPr>
          <p:cNvPr id="14" name="矩形 13"/>
          <p:cNvSpPr/>
          <p:nvPr/>
        </p:nvSpPr>
        <p:spPr>
          <a:xfrm rot="10800000">
            <a:off x="-180528" y="4948014"/>
            <a:ext cx="9577064" cy="428610"/>
          </a:xfrm>
          <a:prstGeom prst="rect">
            <a:avLst/>
          </a:prstGeom>
          <a:solidFill>
            <a:schemeClr val="tx2">
              <a:lumMod val="75000"/>
            </a:schemeClr>
          </a:solidFill>
          <a:ln w="9525">
            <a:solidFill>
              <a:schemeClr val="bg1"/>
            </a:solid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endParaRPr>
          </a:p>
        </p:txBody>
      </p:sp>
      <p:sp>
        <p:nvSpPr>
          <p:cNvPr id="2" name="TextBox 1"/>
          <p:cNvSpPr txBox="1"/>
          <p:nvPr/>
        </p:nvSpPr>
        <p:spPr>
          <a:xfrm>
            <a:off x="971600" y="843558"/>
            <a:ext cx="7272808" cy="646331"/>
          </a:xfrm>
          <a:prstGeom prst="rect">
            <a:avLst/>
          </a:prstGeom>
          <a:noFill/>
        </p:spPr>
        <p:txBody>
          <a:bodyPr wrap="square" rtlCol="0">
            <a:spAutoFit/>
          </a:bodyPr>
          <a:lstStyle/>
          <a:p>
            <a:pPr algn="ctr"/>
            <a:r>
              <a:rPr lang="zh-CN" altLang="en-US" sz="3600" b="1" spc="300" dirty="0" smtClean="0">
                <a:solidFill>
                  <a:srgbClr val="0070C0"/>
                </a:solidFill>
                <a:latin typeface="微软雅黑" panose="020B0503020204020204" pitchFamily="34" charset="-122"/>
                <a:ea typeface="微软雅黑" panose="020B0503020204020204" pitchFamily="34" charset="-122"/>
              </a:rPr>
              <a:t>*****工作</a:t>
            </a:r>
            <a:r>
              <a:rPr lang="zh-CN" altLang="en-US" sz="3600" b="1" spc="300" dirty="0">
                <a:solidFill>
                  <a:srgbClr val="0070C0"/>
                </a:solidFill>
                <a:latin typeface="微软雅黑" panose="020B0503020204020204" pitchFamily="34" charset="-122"/>
                <a:ea typeface="微软雅黑" panose="020B0503020204020204" pitchFamily="34" charset="-122"/>
              </a:rPr>
              <a:t>汇报</a:t>
            </a:r>
          </a:p>
        </p:txBody>
      </p:sp>
      <p:sp>
        <p:nvSpPr>
          <p:cNvPr id="3" name="TextBox 2"/>
          <p:cNvSpPr txBox="1"/>
          <p:nvPr/>
        </p:nvSpPr>
        <p:spPr>
          <a:xfrm>
            <a:off x="2987824" y="1606029"/>
            <a:ext cx="3528392" cy="461665"/>
          </a:xfrm>
          <a:prstGeom prst="rect">
            <a:avLst/>
          </a:prstGeom>
          <a:noFill/>
        </p:spPr>
        <p:txBody>
          <a:bodyPr wrap="square" rtlCol="0">
            <a:spAutoFit/>
          </a:bodyPr>
          <a:lstStyle>
            <a:defPPr>
              <a:defRPr lang="zh-CN"/>
            </a:defPPr>
            <a:lvl1pPr algn="ctr">
              <a:defRPr sz="4000" b="1" spc="300">
                <a:solidFill>
                  <a:schemeClr val="bg1"/>
                </a:solidFill>
                <a:latin typeface="微软雅黑" panose="020B0503020204020204" pitchFamily="34" charset="-122"/>
                <a:ea typeface="微软雅黑" panose="020B0503020204020204" pitchFamily="34" charset="-122"/>
              </a:defRPr>
            </a:lvl1pPr>
          </a:lstStyle>
          <a:p>
            <a:r>
              <a:rPr lang="zh-CN" altLang="en-US" sz="2400" b="0" dirty="0">
                <a:solidFill>
                  <a:srgbClr val="0070C0"/>
                </a:solidFill>
                <a:latin typeface="楷体" panose="02010609060101010101" pitchFamily="49" charset="-122"/>
                <a:ea typeface="楷体" panose="02010609060101010101" pitchFamily="49" charset="-122"/>
              </a:rPr>
              <a:t>****部门     ***</a:t>
            </a:r>
          </a:p>
        </p:txBody>
      </p:sp>
      <p:sp>
        <p:nvSpPr>
          <p:cNvPr id="8" name="圆角矩形 7"/>
          <p:cNvSpPr/>
          <p:nvPr/>
        </p:nvSpPr>
        <p:spPr>
          <a:xfrm>
            <a:off x="-396552" y="-164553"/>
            <a:ext cx="9937104"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endParaRPr>
          </a:p>
        </p:txBody>
      </p:sp>
      <p:grpSp>
        <p:nvGrpSpPr>
          <p:cNvPr id="10" name="组合 9"/>
          <p:cNvGrpSpPr/>
          <p:nvPr/>
        </p:nvGrpSpPr>
        <p:grpSpPr>
          <a:xfrm>
            <a:off x="318777" y="123478"/>
            <a:ext cx="1948967" cy="504056"/>
            <a:chOff x="318778" y="198962"/>
            <a:chExt cx="1607355" cy="438119"/>
          </a:xfrm>
        </p:grpSpPr>
        <p:pic>
          <p:nvPicPr>
            <p:cNvPr id="11" name="图片 10" descr="校徽.png"/>
            <p:cNvPicPr>
              <a:picLocks noChangeAspect="1"/>
            </p:cNvPicPr>
            <p:nvPr/>
          </p:nvPicPr>
          <p:blipFill>
            <a:blip r:embed="rId4" cstate="print"/>
            <a:stretch>
              <a:fillRect/>
            </a:stretch>
          </p:blipFill>
          <p:spPr>
            <a:xfrm>
              <a:off x="318778" y="198962"/>
              <a:ext cx="428571" cy="428571"/>
            </a:xfrm>
            <a:prstGeom prst="rect">
              <a:avLst/>
            </a:prstGeom>
          </p:spPr>
        </p:pic>
        <p:pic>
          <p:nvPicPr>
            <p:cNvPr id="12" name="图片 11" descr="校名.png"/>
            <p:cNvPicPr>
              <a:picLocks noChangeAspect="1"/>
            </p:cNvPicPr>
            <p:nvPr/>
          </p:nvPicPr>
          <p:blipFill>
            <a:blip r:embed="rId5" cstate="print">
              <a:extLst>
                <a:ext uri="{BEBA8EAE-BF5A-486C-A8C5-ECC9F3942E4B}">
                  <a14:imgProps xmlns="" xmlns:a14="http://schemas.microsoft.com/office/drawing/2010/main">
                    <a14:imgLayer r:embed="rId6">
                      <a14:imgEffect>
                        <a14:brightnessContrast bright="100000"/>
                      </a14:imgEffect>
                    </a14:imgLayer>
                  </a14:imgProps>
                </a:ext>
              </a:extLst>
            </a:blip>
            <a:stretch>
              <a:fillRect/>
            </a:stretch>
          </p:blipFill>
          <p:spPr>
            <a:xfrm>
              <a:off x="809912" y="228452"/>
              <a:ext cx="1116221" cy="267893"/>
            </a:xfrm>
            <a:prstGeom prst="rect">
              <a:avLst/>
            </a:prstGeom>
            <a:noFill/>
          </p:spPr>
        </p:pic>
        <p:sp>
          <p:nvSpPr>
            <p:cNvPr id="13" name="TextBox 12"/>
            <p:cNvSpPr txBox="1"/>
            <p:nvPr/>
          </p:nvSpPr>
          <p:spPr>
            <a:xfrm>
              <a:off x="761027" y="470066"/>
              <a:ext cx="1111513" cy="167015"/>
            </a:xfrm>
            <a:prstGeom prst="rect">
              <a:avLst/>
            </a:prstGeom>
            <a:noFill/>
          </p:spPr>
          <p:txBody>
            <a:bodyPr wrap="none" lIns="68580" tIns="34290" rIns="68580" bIns="34290" rtlCol="0">
              <a:spAutoFit/>
            </a:bodyPr>
            <a:lstStyle/>
            <a:p>
              <a:r>
                <a:rPr lang="en-US" altLang="zh-CN" sz="1000" b="1" dirty="0">
                  <a:solidFill>
                    <a:schemeClr val="bg1"/>
                  </a:solidFill>
                  <a:latin typeface="Times New Roman" pitchFamily="18" charset="0"/>
                  <a:cs typeface="Times New Roman" pitchFamily="18" charset="0"/>
                </a:rPr>
                <a:t>Dalian Ocean University</a:t>
              </a:r>
              <a:endParaRPr lang="zh-CN" altLang="en-US" sz="1000" b="1" dirty="0">
                <a:solidFill>
                  <a:schemeClr val="bg1"/>
                </a:solidFill>
                <a:latin typeface="Times New Roman" pitchFamily="18" charset="0"/>
                <a:cs typeface="Times New Roman" pitchFamily="18" charset="0"/>
              </a:endParaRPr>
            </a:p>
          </p:txBody>
        </p:sp>
      </p:grpSp>
    </p:spTree>
    <p:custDataLst>
      <p:tags r:id="rId1"/>
    </p:custData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291"/>
          <p:cNvSpPr>
            <a:spLocks noChangeArrowheads="1"/>
          </p:cNvSpPr>
          <p:nvPr/>
        </p:nvSpPr>
        <p:spPr bwMode="auto">
          <a:xfrm flipV="1">
            <a:off x="7020272" y="2316325"/>
            <a:ext cx="5181600" cy="1295000"/>
          </a:xfrm>
          <a:prstGeom prst="parallelogram">
            <a:avLst>
              <a:gd name="adj" fmla="val 55130"/>
            </a:avLst>
          </a:prstGeom>
          <a:solidFill>
            <a:srgbClr val="0070C0"/>
          </a:solidFill>
          <a:ln>
            <a:solidFill>
              <a:srgbClr val="0070C0"/>
            </a:solidFill>
          </a:ln>
          <a:effec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3" name="AutoShape 292"/>
          <p:cNvSpPr>
            <a:spLocks noChangeArrowheads="1"/>
          </p:cNvSpPr>
          <p:nvPr/>
        </p:nvSpPr>
        <p:spPr bwMode="auto">
          <a:xfrm flipV="1">
            <a:off x="-1332656" y="2316325"/>
            <a:ext cx="5181600" cy="1295000"/>
          </a:xfrm>
          <a:prstGeom prst="parallelogram">
            <a:avLst>
              <a:gd name="adj" fmla="val 55130"/>
            </a:avLst>
          </a:prstGeom>
          <a:solidFill>
            <a:srgbClr val="0070C0"/>
          </a:solidFill>
          <a:ln>
            <a:noFill/>
          </a:ln>
          <a:effec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4" name="WordArt 293"/>
          <p:cNvSpPr>
            <a:spLocks noChangeArrowheads="1" noChangeShapeType="1" noTextEdit="1"/>
          </p:cNvSpPr>
          <p:nvPr/>
        </p:nvSpPr>
        <p:spPr bwMode="auto">
          <a:xfrm>
            <a:off x="854071" y="2766296"/>
            <a:ext cx="1879629" cy="383031"/>
          </a:xfrm>
          <a:prstGeom prst="rect">
            <a:avLst/>
          </a:prstGeom>
          <a:extLst>
            <a:ext uri="{91240B29-F687-4F45-9708-019B960494DF}">
              <a14:hiddenLine xmlns=""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kern="10" spc="600" dirty="0" smtClean="0">
                <a:solidFill>
                  <a:schemeClr val="bg1"/>
                </a:solidFill>
                <a:latin typeface="华文中宋" panose="02010600040101010101" pitchFamily="2" charset="-122"/>
                <a:ea typeface="华文中宋" panose="02010600040101010101" pitchFamily="2" charset="-122"/>
              </a:rPr>
              <a:t>汇报内容</a:t>
            </a:r>
            <a:endParaRPr lang="zh-CN" altLang="en-US" sz="3600" kern="10" spc="600" dirty="0">
              <a:solidFill>
                <a:schemeClr val="bg1"/>
              </a:solidFill>
              <a:latin typeface="华文中宋" panose="02010600040101010101" pitchFamily="2" charset="-122"/>
              <a:ea typeface="华文中宋" panose="02010600040101010101" pitchFamily="2" charset="-122"/>
            </a:endParaRPr>
          </a:p>
        </p:txBody>
      </p:sp>
      <p:sp>
        <p:nvSpPr>
          <p:cNvPr id="49" name="Rectangle 22"/>
          <p:cNvSpPr>
            <a:spLocks noChangeArrowheads="1"/>
          </p:cNvSpPr>
          <p:nvPr/>
        </p:nvSpPr>
        <p:spPr bwMode="auto">
          <a:xfrm>
            <a:off x="3848735" y="1870184"/>
            <a:ext cx="406463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base">
              <a:lnSpc>
                <a:spcPct val="120000"/>
              </a:lnSpc>
            </a:pPr>
            <a:r>
              <a:rPr lang="zh-CN" altLang="en-US" sz="2000" b="1" spc="300" dirty="0" smtClean="0">
                <a:solidFill>
                  <a:schemeClr val="tx1">
                    <a:lumMod val="75000"/>
                    <a:lumOff val="25000"/>
                  </a:schemeClr>
                </a:solidFill>
                <a:latin typeface="方正小标宋简体" panose="03000509000000000000" charset="-122"/>
                <a:ea typeface="方正小标宋简体" panose="03000509000000000000" charset="-122"/>
              </a:rPr>
              <a:t>单击此处添加文字</a:t>
            </a:r>
            <a:endParaRPr lang="zh-CN" altLang="en-US" sz="2000" b="1" spc="300" dirty="0">
              <a:solidFill>
                <a:schemeClr val="tx1">
                  <a:lumMod val="75000"/>
                  <a:lumOff val="25000"/>
                </a:schemeClr>
              </a:solidFill>
              <a:latin typeface="方正小标宋简体" panose="03000509000000000000" charset="-122"/>
              <a:ea typeface="方正小标宋简体" panose="03000509000000000000" charset="-122"/>
            </a:endParaRPr>
          </a:p>
        </p:txBody>
      </p:sp>
      <p:sp>
        <p:nvSpPr>
          <p:cNvPr id="51" name="Rectangle 22"/>
          <p:cNvSpPr>
            <a:spLocks noChangeArrowheads="1"/>
          </p:cNvSpPr>
          <p:nvPr/>
        </p:nvSpPr>
        <p:spPr bwMode="auto">
          <a:xfrm>
            <a:off x="4166126" y="2577475"/>
            <a:ext cx="29718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fontAlgn="base">
              <a:lnSpc>
                <a:spcPct val="120000"/>
              </a:lnSpc>
            </a:pPr>
            <a:r>
              <a:rPr lang="zh-CN" altLang="en-US" sz="2000" b="1" spc="300" dirty="0">
                <a:solidFill>
                  <a:schemeClr val="tx1">
                    <a:lumMod val="75000"/>
                    <a:lumOff val="25000"/>
                  </a:schemeClr>
                </a:solidFill>
                <a:latin typeface="方正小标宋简体" panose="03000509000000000000" charset="-122"/>
                <a:ea typeface="方正小标宋简体" panose="03000509000000000000" charset="-122"/>
              </a:rPr>
              <a:t>单击此处添加文字</a:t>
            </a:r>
          </a:p>
        </p:txBody>
      </p:sp>
      <p:sp>
        <p:nvSpPr>
          <p:cNvPr id="53" name="Rectangle 22"/>
          <p:cNvSpPr>
            <a:spLocks noChangeArrowheads="1"/>
          </p:cNvSpPr>
          <p:nvPr/>
        </p:nvSpPr>
        <p:spPr bwMode="auto">
          <a:xfrm>
            <a:off x="4538980" y="3284329"/>
            <a:ext cx="329819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base">
              <a:lnSpc>
                <a:spcPct val="120000"/>
              </a:lnSpc>
            </a:pPr>
            <a:r>
              <a:rPr lang="zh-CN" altLang="en-US" sz="2000" b="1" spc="300" dirty="0">
                <a:solidFill>
                  <a:schemeClr val="tx1">
                    <a:lumMod val="75000"/>
                    <a:lumOff val="25000"/>
                  </a:schemeClr>
                </a:solidFill>
                <a:latin typeface="方正小标宋简体" panose="03000509000000000000" charset="-122"/>
                <a:ea typeface="方正小标宋简体" panose="03000509000000000000" charset="-122"/>
              </a:rPr>
              <a:t>单击此处添加文字</a:t>
            </a:r>
          </a:p>
        </p:txBody>
      </p:sp>
      <p:sp>
        <p:nvSpPr>
          <p:cNvPr id="56" name="TextBox 55"/>
          <p:cNvSpPr txBox="1"/>
          <p:nvPr/>
        </p:nvSpPr>
        <p:spPr>
          <a:xfrm>
            <a:off x="3312175" y="1747540"/>
            <a:ext cx="362322" cy="706755"/>
          </a:xfrm>
          <a:prstGeom prst="rect">
            <a:avLst/>
          </a:prstGeom>
          <a:noFill/>
        </p:spPr>
        <p:txBody>
          <a:bodyPr wrap="square" rtlCol="0">
            <a:spAutoFit/>
          </a:bodyPr>
          <a:lstStyle/>
          <a:p>
            <a:r>
              <a:rPr lang="en-US" altLang="zh-CN" sz="4000" b="1" dirty="0" smtClean="0">
                <a:solidFill>
                  <a:schemeClr val="tx2">
                    <a:lumMod val="75000"/>
                  </a:schemeClr>
                </a:solidFill>
                <a:latin typeface="Times New Roman" panose="02020603050405020304" pitchFamily="18" charset="0"/>
                <a:cs typeface="Times New Roman" panose="02020603050405020304" pitchFamily="18" charset="0"/>
              </a:rPr>
              <a:t>1</a:t>
            </a:r>
            <a:endParaRPr lang="zh-CN" altLang="en-US" sz="40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3674745" y="2454384"/>
            <a:ext cx="362585" cy="706755"/>
          </a:xfrm>
          <a:prstGeom prst="rect">
            <a:avLst/>
          </a:prstGeom>
          <a:noFill/>
        </p:spPr>
        <p:txBody>
          <a:bodyPr wrap="square" rtlCol="0">
            <a:spAutoFit/>
          </a:bodyPr>
          <a:lstStyle/>
          <a:p>
            <a:r>
              <a:rPr lang="en-US" altLang="zh-CN" sz="4000" b="1" dirty="0" smtClean="0">
                <a:solidFill>
                  <a:schemeClr val="tx2">
                    <a:lumMod val="75000"/>
                  </a:schemeClr>
                </a:solidFill>
                <a:latin typeface="Times New Roman" panose="02020603050405020304" pitchFamily="18" charset="0"/>
                <a:cs typeface="Times New Roman" panose="02020603050405020304" pitchFamily="18" charset="0"/>
              </a:rPr>
              <a:t>2</a:t>
            </a:r>
            <a:endParaRPr lang="zh-CN" altLang="en-US" sz="40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3972560" y="3161139"/>
            <a:ext cx="389255" cy="706755"/>
          </a:xfrm>
          <a:prstGeom prst="rect">
            <a:avLst/>
          </a:prstGeom>
          <a:noFill/>
        </p:spPr>
        <p:txBody>
          <a:bodyPr wrap="square" rtlCol="0">
            <a:spAutoFit/>
          </a:bodyPr>
          <a:lstStyle/>
          <a:p>
            <a:r>
              <a:rPr lang="en-US" sz="4000" b="1" dirty="0" smtClean="0">
                <a:solidFill>
                  <a:schemeClr val="tx2">
                    <a:lumMod val="75000"/>
                  </a:schemeClr>
                </a:solidFill>
                <a:latin typeface="Times New Roman" panose="02020603050405020304" pitchFamily="18" charset="0"/>
                <a:cs typeface="Times New Roman" panose="02020603050405020304" pitchFamily="18" charset="0"/>
              </a:rPr>
              <a:t>3</a:t>
            </a:r>
            <a:endParaRPr lang="en-US" sz="40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圆角矩形 12"/>
          <p:cNvSpPr/>
          <p:nvPr/>
        </p:nvSpPr>
        <p:spPr>
          <a:xfrm>
            <a:off x="-396552" y="-164553"/>
            <a:ext cx="9937104"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endParaRPr>
          </a:p>
        </p:txBody>
      </p:sp>
      <p:grpSp>
        <p:nvGrpSpPr>
          <p:cNvPr id="14" name="组合 13"/>
          <p:cNvGrpSpPr/>
          <p:nvPr/>
        </p:nvGrpSpPr>
        <p:grpSpPr>
          <a:xfrm>
            <a:off x="318777" y="123478"/>
            <a:ext cx="1948967" cy="504056"/>
            <a:chOff x="318778" y="198962"/>
            <a:chExt cx="1607355" cy="438119"/>
          </a:xfrm>
        </p:grpSpPr>
        <p:pic>
          <p:nvPicPr>
            <p:cNvPr id="16" name="图片 15" descr="校徽.png"/>
            <p:cNvPicPr>
              <a:picLocks noChangeAspect="1"/>
            </p:cNvPicPr>
            <p:nvPr/>
          </p:nvPicPr>
          <p:blipFill>
            <a:blip r:embed="rId2" cstate="print"/>
            <a:stretch>
              <a:fillRect/>
            </a:stretch>
          </p:blipFill>
          <p:spPr>
            <a:xfrm>
              <a:off x="318778" y="198962"/>
              <a:ext cx="428571" cy="428571"/>
            </a:xfrm>
            <a:prstGeom prst="rect">
              <a:avLst/>
            </a:prstGeom>
          </p:spPr>
        </p:pic>
        <p:pic>
          <p:nvPicPr>
            <p:cNvPr id="17" name="图片 16" descr="校名.png"/>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100000"/>
                      </a14:imgEffect>
                    </a14:imgLayer>
                  </a14:imgProps>
                </a:ext>
              </a:extLst>
            </a:blip>
            <a:stretch>
              <a:fillRect/>
            </a:stretch>
          </p:blipFill>
          <p:spPr>
            <a:xfrm>
              <a:off x="809912" y="228452"/>
              <a:ext cx="1116221" cy="267893"/>
            </a:xfrm>
            <a:prstGeom prst="rect">
              <a:avLst/>
            </a:prstGeom>
            <a:noFill/>
          </p:spPr>
        </p:pic>
        <p:sp>
          <p:nvSpPr>
            <p:cNvPr id="18" name="TextBox 17"/>
            <p:cNvSpPr txBox="1"/>
            <p:nvPr/>
          </p:nvSpPr>
          <p:spPr>
            <a:xfrm>
              <a:off x="761027" y="470066"/>
              <a:ext cx="1111513" cy="167015"/>
            </a:xfrm>
            <a:prstGeom prst="rect">
              <a:avLst/>
            </a:prstGeom>
            <a:noFill/>
          </p:spPr>
          <p:txBody>
            <a:bodyPr wrap="none" lIns="68580" tIns="34290" rIns="68580" bIns="34290" rtlCol="0">
              <a:spAutoFit/>
            </a:bodyPr>
            <a:lstStyle/>
            <a:p>
              <a:r>
                <a:rPr lang="en-US" altLang="zh-CN" sz="1000" b="1" dirty="0">
                  <a:solidFill>
                    <a:schemeClr val="bg1"/>
                  </a:solidFill>
                  <a:latin typeface="Times New Roman" pitchFamily="18" charset="0"/>
                  <a:cs typeface="Times New Roman" pitchFamily="18" charset="0"/>
                </a:rPr>
                <a:t>Dalian Ocean University</a:t>
              </a:r>
              <a:endParaRPr lang="zh-CN" altLang="en-US" sz="1000" b="1" dirty="0">
                <a:solidFill>
                  <a:schemeClr val="bg1"/>
                </a:solidFill>
                <a:latin typeface="Times New Roman" pitchFamily="18" charset="0"/>
                <a:cs typeface="Times New Roman" pitchFamily="18" charset="0"/>
              </a:endParaRPr>
            </a:p>
          </p:txBody>
        </p:sp>
      </p:grpSp>
      <p:sp>
        <p:nvSpPr>
          <p:cNvPr id="19" name="矩形 18"/>
          <p:cNvSpPr/>
          <p:nvPr/>
        </p:nvSpPr>
        <p:spPr>
          <a:xfrm>
            <a:off x="-182016" y="5009192"/>
            <a:ext cx="9793088" cy="268616"/>
          </a:xfrm>
          <a:prstGeom prst="rect">
            <a:avLst/>
          </a:prstGeom>
          <a:solidFill>
            <a:schemeClr val="tx2">
              <a:lumMod val="75000"/>
            </a:schemeClr>
          </a:solidFill>
          <a:ln w="952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spc="300" dirty="0" smtClean="0">
              <a:solidFill>
                <a:srgbClr val="002060"/>
              </a:solidFill>
              <a:latin typeface="经典粗宋简" pitchFamily="49" charset="-122"/>
              <a:ea typeface="经典粗宋简" pitchFamily="49" charset="-122"/>
              <a:cs typeface="经典粗宋简" pitchFamily="49" charset="-122"/>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0803" y="1347614"/>
            <a:ext cx="9286908" cy="2160240"/>
          </a:xfrm>
          <a:prstGeom prst="rect">
            <a:avLst/>
          </a:prstGeom>
          <a:solidFill>
            <a:srgbClr val="0070C0"/>
          </a:solidFill>
          <a:ln w="9525">
            <a:solidFill>
              <a:schemeClr val="bg1"/>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dirty="0"/>
          </a:p>
        </p:txBody>
      </p:sp>
      <p:sp>
        <p:nvSpPr>
          <p:cNvPr id="13" name="TextBox 12"/>
          <p:cNvSpPr txBox="1"/>
          <p:nvPr/>
        </p:nvSpPr>
        <p:spPr>
          <a:xfrm>
            <a:off x="683568" y="1995686"/>
            <a:ext cx="1872208" cy="523220"/>
          </a:xfrm>
          <a:prstGeom prst="rect">
            <a:avLst/>
          </a:prstGeom>
          <a:noFill/>
        </p:spPr>
        <p:txBody>
          <a:bodyPr wrap="square" rtlCol="0">
            <a:spAutoFit/>
          </a:bodyPr>
          <a:lstStyle>
            <a:defPPr>
              <a:defRPr lang="zh-CN"/>
            </a:defPPr>
            <a:lvl1pPr>
              <a:defRPr sz="28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第一部分</a:t>
            </a:r>
            <a:endParaRPr lang="zh-CN" altLang="en-US" dirty="0"/>
          </a:p>
        </p:txBody>
      </p:sp>
      <p:cxnSp>
        <p:nvCxnSpPr>
          <p:cNvPr id="16" name="直接连接符 15"/>
          <p:cNvCxnSpPr/>
          <p:nvPr/>
        </p:nvCxnSpPr>
        <p:spPr>
          <a:xfrm>
            <a:off x="2555776" y="1491630"/>
            <a:ext cx="0" cy="18002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63888" y="1995686"/>
            <a:ext cx="4176464" cy="523220"/>
          </a:xfrm>
          <a:prstGeom prst="rect">
            <a:avLst/>
          </a:prstGeom>
          <a:noFill/>
        </p:spPr>
        <p:txBody>
          <a:bodyPr wrap="square" rtlCol="0">
            <a:spAutoFit/>
          </a:bodyPr>
          <a:lstStyle>
            <a:defPPr>
              <a:defRPr lang="zh-CN"/>
            </a:defPPr>
            <a:lvl1pPr>
              <a:defRPr sz="2800">
                <a:solidFill>
                  <a:schemeClr val="bg1"/>
                </a:solidFill>
                <a:latin typeface="微软雅黑" panose="020B0503020204020204" pitchFamily="34" charset="-122"/>
                <a:ea typeface="微软雅黑" panose="020B0503020204020204" pitchFamily="34" charset="-122"/>
              </a:defRPr>
            </a:lvl1pPr>
          </a:lstStyle>
          <a:p>
            <a:r>
              <a:rPr lang="zh-CN" altLang="en-US" dirty="0"/>
              <a:t>点击此处添加文字</a:t>
            </a:r>
          </a:p>
        </p:txBody>
      </p:sp>
      <p:sp>
        <p:nvSpPr>
          <p:cNvPr id="14" name="圆角矩形 13"/>
          <p:cNvSpPr/>
          <p:nvPr/>
        </p:nvSpPr>
        <p:spPr>
          <a:xfrm>
            <a:off x="-396552" y="-164553"/>
            <a:ext cx="9937104"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endParaRPr>
          </a:p>
        </p:txBody>
      </p:sp>
      <p:grpSp>
        <p:nvGrpSpPr>
          <p:cNvPr id="2" name="组合 14"/>
          <p:cNvGrpSpPr/>
          <p:nvPr/>
        </p:nvGrpSpPr>
        <p:grpSpPr>
          <a:xfrm>
            <a:off x="318777" y="123478"/>
            <a:ext cx="1948967" cy="504056"/>
            <a:chOff x="318778" y="198962"/>
            <a:chExt cx="1607355" cy="438119"/>
          </a:xfrm>
        </p:grpSpPr>
        <p:pic>
          <p:nvPicPr>
            <p:cNvPr id="17" name="图片 16" descr="校徽.png"/>
            <p:cNvPicPr>
              <a:picLocks noChangeAspect="1"/>
            </p:cNvPicPr>
            <p:nvPr/>
          </p:nvPicPr>
          <p:blipFill>
            <a:blip r:embed="rId2" cstate="print"/>
            <a:stretch>
              <a:fillRect/>
            </a:stretch>
          </p:blipFill>
          <p:spPr>
            <a:xfrm>
              <a:off x="318778" y="198962"/>
              <a:ext cx="428571" cy="428571"/>
            </a:xfrm>
            <a:prstGeom prst="rect">
              <a:avLst/>
            </a:prstGeom>
          </p:spPr>
        </p:pic>
        <p:pic>
          <p:nvPicPr>
            <p:cNvPr id="18" name="图片 17" descr="校名.png"/>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100000"/>
                      </a14:imgEffect>
                    </a14:imgLayer>
                  </a14:imgProps>
                </a:ext>
              </a:extLst>
            </a:blip>
            <a:stretch>
              <a:fillRect/>
            </a:stretch>
          </p:blipFill>
          <p:spPr>
            <a:xfrm>
              <a:off x="809912" y="228452"/>
              <a:ext cx="1116221" cy="267893"/>
            </a:xfrm>
            <a:prstGeom prst="rect">
              <a:avLst/>
            </a:prstGeom>
            <a:noFill/>
          </p:spPr>
        </p:pic>
        <p:sp>
          <p:nvSpPr>
            <p:cNvPr id="19" name="TextBox 18"/>
            <p:cNvSpPr txBox="1"/>
            <p:nvPr/>
          </p:nvSpPr>
          <p:spPr>
            <a:xfrm>
              <a:off x="761027" y="470066"/>
              <a:ext cx="1111513" cy="167015"/>
            </a:xfrm>
            <a:prstGeom prst="rect">
              <a:avLst/>
            </a:prstGeom>
            <a:noFill/>
          </p:spPr>
          <p:txBody>
            <a:bodyPr wrap="none" lIns="68580" tIns="34290" rIns="68580" bIns="34290" rtlCol="0">
              <a:spAutoFit/>
            </a:bodyPr>
            <a:lstStyle/>
            <a:p>
              <a:r>
                <a:rPr lang="en-US" altLang="zh-CN" sz="1000" b="1" dirty="0">
                  <a:solidFill>
                    <a:schemeClr val="bg1"/>
                  </a:solidFill>
                  <a:latin typeface="Times New Roman" pitchFamily="18" charset="0"/>
                  <a:cs typeface="Times New Roman" pitchFamily="18" charset="0"/>
                </a:rPr>
                <a:t>Dalian Ocean University</a:t>
              </a:r>
              <a:endParaRPr lang="zh-CN" altLang="en-US" sz="1000" b="1" dirty="0">
                <a:solidFill>
                  <a:schemeClr val="bg1"/>
                </a:solidFill>
                <a:latin typeface="Times New Roman" pitchFamily="18" charset="0"/>
                <a:cs typeface="Times New Roman" pitchFamily="18" charset="0"/>
              </a:endParaRPr>
            </a:p>
          </p:txBody>
        </p:sp>
      </p:grpSp>
    </p:spTree>
    <p:extLst>
      <p:ext uri="{BB962C8B-B14F-4D97-AF65-F5344CB8AC3E}">
        <p14:creationId xmlns="" xmlns:p14="http://schemas.microsoft.com/office/powerpoint/2010/main" val="1021560702"/>
      </p:ext>
    </p:extLst>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8100000">
            <a:off x="8626631" y="4835366"/>
            <a:ext cx="787929" cy="369430"/>
          </a:xfrm>
          <a:prstGeom prst="rect">
            <a:avLst/>
          </a:prstGeom>
          <a:solidFill>
            <a:schemeClr val="tx2">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rot="8100000">
            <a:off x="8404182" y="4820802"/>
            <a:ext cx="1229684" cy="538292"/>
          </a:xfrm>
          <a:prstGeom prst="rect">
            <a:avLst/>
          </a:prstGeom>
          <a:noFill/>
          <a:ln w="952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TextBox 15"/>
          <p:cNvSpPr txBox="1">
            <a:spLocks noChangeArrowheads="1"/>
          </p:cNvSpPr>
          <p:nvPr/>
        </p:nvSpPr>
        <p:spPr bwMode="auto">
          <a:xfrm>
            <a:off x="8772344" y="4795853"/>
            <a:ext cx="505039" cy="338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3EA839EE-201D-4D56-8F35-3A36E6089B84}" type="slidenum">
              <a:rPr lang="zh-CN" altLang="en-US" sz="1600" b="1" i="1" smtClean="0">
                <a:solidFill>
                  <a:srgbClr val="FFFFFF"/>
                </a:solidFill>
                <a:latin typeface="Times New Roman" panose="02020603050405020304" pitchFamily="18" charset="0"/>
                <a:ea typeface="Arial Unicode MS" pitchFamily="34" charset="-122"/>
                <a:cs typeface="Times New Roman" panose="02020603050405020304" pitchFamily="18" charset="0"/>
              </a:rPr>
              <a:pPr algn="ctr" eaLnBrk="1" hangingPunct="1"/>
              <a:t>3</a:t>
            </a:fld>
            <a:r>
              <a:rPr lang="zh-CN" altLang="en-US" sz="1600" dirty="0" smtClean="0">
                <a:solidFill>
                  <a:srgbClr val="FFFFFF"/>
                </a:solidFill>
                <a:latin typeface="Arial Unicode MS" pitchFamily="34" charset="-122"/>
                <a:ea typeface="Arial Unicode MS" pitchFamily="34" charset="-122"/>
                <a:cs typeface="Arial Unicode MS" pitchFamily="34" charset="-122"/>
              </a:rPr>
              <a:t> </a:t>
            </a:r>
            <a:endParaRPr lang="zh-CN" altLang="en-US" sz="1600" dirty="0">
              <a:solidFill>
                <a:srgbClr val="FFFFFF"/>
              </a:solidFill>
              <a:latin typeface="Arial Unicode MS" pitchFamily="34" charset="-122"/>
              <a:ea typeface="Arial Unicode MS" pitchFamily="34" charset="-122"/>
              <a:cs typeface="Arial Unicode MS" pitchFamily="34" charset="-122"/>
            </a:endParaRPr>
          </a:p>
        </p:txBody>
      </p:sp>
      <p:cxnSp>
        <p:nvCxnSpPr>
          <p:cNvPr id="10" name="直接连接符 9"/>
          <p:cNvCxnSpPr/>
          <p:nvPr/>
        </p:nvCxnSpPr>
        <p:spPr>
          <a:xfrm>
            <a:off x="1835696" y="1850082"/>
            <a:ext cx="5214974" cy="1588"/>
          </a:xfrm>
          <a:prstGeom prst="line">
            <a:avLst/>
          </a:prstGeom>
          <a:ln w="9525">
            <a:solidFill>
              <a:schemeClr val="tx1">
                <a:lumMod val="95000"/>
                <a:lumOff val="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403648" y="987574"/>
            <a:ext cx="5400600" cy="458908"/>
          </a:xfrm>
          <a:prstGeom prst="rect">
            <a:avLst/>
          </a:prstGeom>
        </p:spPr>
        <p:txBody>
          <a:bodyPr wrap="square">
            <a:spAutoFit/>
          </a:bodyPr>
          <a:lstStyle/>
          <a:p>
            <a:pPr>
              <a:lnSpc>
                <a:spcPct val="150000"/>
              </a:lnSpc>
            </a:pPr>
            <a:r>
              <a:rPr lang="zh-CN" altLang="en-US" spc="300" dirty="0" smtClean="0">
                <a:latin typeface="微软雅黑" panose="020B0503020204020204" pitchFamily="34" charset="-122"/>
                <a:ea typeface="微软雅黑" panose="020B0503020204020204" pitchFamily="34" charset="-122"/>
              </a:rPr>
              <a:t>此处添加文字</a:t>
            </a:r>
            <a:endParaRPr lang="zh-CN" altLang="en-US" spc="300" dirty="0">
              <a:latin typeface="微软雅黑" panose="020B0503020204020204" pitchFamily="34" charset="-122"/>
              <a:ea typeface="微软雅黑" panose="020B0503020204020204" pitchFamily="34" charset="-122"/>
            </a:endParaRPr>
          </a:p>
        </p:txBody>
      </p:sp>
      <p:pic>
        <p:nvPicPr>
          <p:cNvPr id="15" name="Picture 2" descr="E:\校园全景图\图片\獐子岛教学楼.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2715766"/>
            <a:ext cx="2023827" cy="1102736"/>
          </a:xfrm>
          <a:prstGeom prst="rect">
            <a:avLst/>
          </a:prstGeom>
          <a:solidFill>
            <a:schemeClr val="tx2">
              <a:lumMod val="75000"/>
              <a:alpha val="10000"/>
            </a:schemeClr>
          </a:solidFill>
          <a:ln>
            <a:noFill/>
          </a:ln>
          <a:extLst/>
        </p:spPr>
      </p:pic>
      <p:pic>
        <p:nvPicPr>
          <p:cNvPr id="16" name="Picture 2" descr="E:\校园全景图\图片\獐子岛教学楼.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7904" y="2765158"/>
            <a:ext cx="2023827" cy="1102736"/>
          </a:xfrm>
          <a:prstGeom prst="rect">
            <a:avLst/>
          </a:prstGeom>
          <a:solidFill>
            <a:schemeClr val="tx2">
              <a:lumMod val="75000"/>
              <a:alpha val="10000"/>
            </a:schemeClr>
          </a:solidFill>
          <a:ln>
            <a:noFill/>
          </a:ln>
          <a:extLst/>
        </p:spPr>
      </p:pic>
      <p:pic>
        <p:nvPicPr>
          <p:cNvPr id="17" name="Picture 2" descr="E:\校园全景图\图片\獐子岛教学楼.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2200" y="2765158"/>
            <a:ext cx="2023827" cy="1102736"/>
          </a:xfrm>
          <a:prstGeom prst="rect">
            <a:avLst/>
          </a:prstGeom>
          <a:solidFill>
            <a:schemeClr val="tx2">
              <a:lumMod val="75000"/>
              <a:alpha val="10000"/>
            </a:schemeClr>
          </a:solidFill>
          <a:ln>
            <a:noFill/>
          </a:ln>
          <a:extLst/>
        </p:spPr>
      </p:pic>
      <p:sp>
        <p:nvSpPr>
          <p:cNvPr id="18" name="圆角矩形 17"/>
          <p:cNvSpPr/>
          <p:nvPr/>
        </p:nvSpPr>
        <p:spPr>
          <a:xfrm>
            <a:off x="-396552" y="-164553"/>
            <a:ext cx="9937104"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endParaRPr>
          </a:p>
        </p:txBody>
      </p:sp>
      <p:grpSp>
        <p:nvGrpSpPr>
          <p:cNvPr id="23" name="组合 22"/>
          <p:cNvGrpSpPr/>
          <p:nvPr/>
        </p:nvGrpSpPr>
        <p:grpSpPr>
          <a:xfrm>
            <a:off x="318777" y="123478"/>
            <a:ext cx="1948967" cy="504056"/>
            <a:chOff x="318778" y="198962"/>
            <a:chExt cx="1607355" cy="438119"/>
          </a:xfrm>
        </p:grpSpPr>
        <p:pic>
          <p:nvPicPr>
            <p:cNvPr id="24" name="图片 23" descr="校徽.png"/>
            <p:cNvPicPr>
              <a:picLocks noChangeAspect="1"/>
            </p:cNvPicPr>
            <p:nvPr/>
          </p:nvPicPr>
          <p:blipFill>
            <a:blip r:embed="rId3" cstate="print"/>
            <a:stretch>
              <a:fillRect/>
            </a:stretch>
          </p:blipFill>
          <p:spPr>
            <a:xfrm>
              <a:off x="318778" y="198962"/>
              <a:ext cx="428571" cy="428571"/>
            </a:xfrm>
            <a:prstGeom prst="rect">
              <a:avLst/>
            </a:prstGeom>
          </p:spPr>
        </p:pic>
        <p:pic>
          <p:nvPicPr>
            <p:cNvPr id="25" name="图片 24" descr="校名.png"/>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100000"/>
                      </a14:imgEffect>
                    </a14:imgLayer>
                  </a14:imgProps>
                </a:ext>
              </a:extLst>
            </a:blip>
            <a:stretch>
              <a:fillRect/>
            </a:stretch>
          </p:blipFill>
          <p:spPr>
            <a:xfrm>
              <a:off x="809912" y="228452"/>
              <a:ext cx="1116221" cy="267893"/>
            </a:xfrm>
            <a:prstGeom prst="rect">
              <a:avLst/>
            </a:prstGeom>
            <a:noFill/>
          </p:spPr>
        </p:pic>
        <p:sp>
          <p:nvSpPr>
            <p:cNvPr id="26" name="TextBox 25"/>
            <p:cNvSpPr txBox="1"/>
            <p:nvPr/>
          </p:nvSpPr>
          <p:spPr>
            <a:xfrm>
              <a:off x="761027" y="470066"/>
              <a:ext cx="1111513" cy="167015"/>
            </a:xfrm>
            <a:prstGeom prst="rect">
              <a:avLst/>
            </a:prstGeom>
            <a:noFill/>
          </p:spPr>
          <p:txBody>
            <a:bodyPr wrap="none" lIns="68580" tIns="34290" rIns="68580" bIns="34290" rtlCol="0">
              <a:spAutoFit/>
            </a:bodyPr>
            <a:lstStyle/>
            <a:p>
              <a:r>
                <a:rPr lang="en-US" altLang="zh-CN" sz="1000" b="1" dirty="0">
                  <a:solidFill>
                    <a:schemeClr val="bg1"/>
                  </a:solidFill>
                  <a:latin typeface="Times New Roman" pitchFamily="18" charset="0"/>
                  <a:cs typeface="Times New Roman" pitchFamily="18" charset="0"/>
                </a:rPr>
                <a:t>Dalian Ocean University</a:t>
              </a:r>
              <a:endParaRPr lang="zh-CN" altLang="en-US" sz="1000" b="1" dirty="0">
                <a:solidFill>
                  <a:schemeClr val="bg1"/>
                </a:solidFill>
                <a:latin typeface="Times New Roman" pitchFamily="18" charset="0"/>
                <a:cs typeface="Times New Roman" pitchFamily="18" charset="0"/>
              </a:endParaRPr>
            </a:p>
          </p:txBody>
        </p:sp>
      </p:grpSp>
    </p:spTree>
    <p:extLst>
      <p:ext uri="{BB962C8B-B14F-4D97-AF65-F5344CB8AC3E}">
        <p14:creationId xmlns="" xmlns:p14="http://schemas.microsoft.com/office/powerpoint/2010/main" val="15803713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971600" y="1491630"/>
            <a:ext cx="7272808" cy="1754326"/>
          </a:xfrm>
          <a:prstGeom prst="rect">
            <a:avLst/>
          </a:prstGeom>
          <a:solidFill>
            <a:schemeClr val="accent5">
              <a:lumMod val="20000"/>
              <a:lumOff val="80000"/>
              <a:alpha val="82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sz="1600" spc="300" dirty="0" smtClean="0">
                <a:solidFill>
                  <a:srgbClr val="002060"/>
                </a:solidFill>
                <a:latin typeface="微软雅黑" panose="020B0503020204020204" pitchFamily="34" charset="-122"/>
                <a:ea typeface="微软雅黑" panose="020B0503020204020204" pitchFamily="34" charset="-122"/>
              </a:rPr>
              <a:t>　　</a:t>
            </a:r>
            <a:endParaRPr lang="en-US" altLang="zh-CN" sz="1600" spc="300"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cs typeface="+mn-ea"/>
                <a:sym typeface="+mn-lt"/>
              </a:rPr>
              <a:t>单击</a:t>
            </a:r>
            <a:r>
              <a:rPr lang="zh-CN" altLang="en-US" dirty="0" smtClean="0">
                <a:latin typeface="微软雅黑" panose="020B0503020204020204" pitchFamily="34" charset="-122"/>
                <a:ea typeface="微软雅黑" panose="020B0503020204020204" pitchFamily="34" charset="-122"/>
                <a:cs typeface="+mn-ea"/>
                <a:sym typeface="+mn-lt"/>
              </a:rPr>
              <a:t>此处添加</a:t>
            </a:r>
            <a:r>
              <a:rPr lang="zh-CN" altLang="en-US" dirty="0" smtClean="0">
                <a:latin typeface="微软雅黑" panose="020B0503020204020204" pitchFamily="34" charset="-122"/>
                <a:ea typeface="微软雅黑" panose="020B0503020204020204" pitchFamily="34" charset="-122"/>
                <a:cs typeface="+mn-ea"/>
                <a:sym typeface="+mn-lt"/>
              </a:rPr>
              <a:t>文字</a:t>
            </a:r>
            <a:r>
              <a:rPr lang="zh-CN" altLang="en-US" dirty="0" smtClean="0">
                <a:latin typeface="微软雅黑" panose="020B0503020204020204" pitchFamily="34" charset="-122"/>
                <a:ea typeface="微软雅黑" panose="020B0503020204020204" pitchFamily="34" charset="-122"/>
                <a:cs typeface="+mn-ea"/>
                <a:sym typeface="+mn-lt"/>
              </a:rPr>
              <a:t>单击此处添加</a:t>
            </a:r>
            <a:r>
              <a:rPr lang="zh-CN" altLang="en-US" dirty="0" smtClean="0">
                <a:latin typeface="微软雅黑" panose="020B0503020204020204" pitchFamily="34" charset="-122"/>
                <a:ea typeface="微软雅黑" panose="020B0503020204020204" pitchFamily="34" charset="-122"/>
                <a:cs typeface="+mn-ea"/>
                <a:sym typeface="+mn-lt"/>
              </a:rPr>
              <a:t>文字</a:t>
            </a:r>
            <a:r>
              <a:rPr lang="zh-CN" altLang="en-US" dirty="0" smtClean="0">
                <a:latin typeface="微软雅黑" panose="020B0503020204020204" pitchFamily="34" charset="-122"/>
                <a:ea typeface="微软雅黑" panose="020B0503020204020204" pitchFamily="34" charset="-122"/>
                <a:cs typeface="+mn-ea"/>
                <a:sym typeface="+mn-lt"/>
              </a:rPr>
              <a:t>单击此处添加</a:t>
            </a:r>
            <a:r>
              <a:rPr lang="zh-CN" altLang="en-US" dirty="0" smtClean="0">
                <a:latin typeface="微软雅黑" panose="020B0503020204020204" pitchFamily="34" charset="-122"/>
                <a:ea typeface="微软雅黑" panose="020B0503020204020204" pitchFamily="34" charset="-122"/>
                <a:cs typeface="+mn-ea"/>
                <a:sym typeface="+mn-lt"/>
              </a:rPr>
              <a:t>文字</a:t>
            </a:r>
            <a:r>
              <a:rPr lang="zh-CN" altLang="en-US" dirty="0" smtClean="0">
                <a:latin typeface="微软雅黑" panose="020B0503020204020204" pitchFamily="34" charset="-122"/>
                <a:ea typeface="微软雅黑" panose="020B0503020204020204" pitchFamily="34" charset="-122"/>
                <a:cs typeface="+mn-ea"/>
                <a:sym typeface="+mn-lt"/>
              </a:rPr>
              <a:t>单击此处添加</a:t>
            </a:r>
            <a:r>
              <a:rPr lang="zh-CN" altLang="en-US" dirty="0" smtClean="0">
                <a:latin typeface="微软雅黑" panose="020B0503020204020204" pitchFamily="34" charset="-122"/>
                <a:ea typeface="微软雅黑" panose="020B0503020204020204" pitchFamily="34" charset="-122"/>
                <a:cs typeface="+mn-ea"/>
                <a:sym typeface="+mn-lt"/>
              </a:rPr>
              <a:t>文字</a:t>
            </a:r>
            <a:r>
              <a:rPr lang="zh-CN" altLang="en-US" dirty="0" smtClean="0">
                <a:latin typeface="微软雅黑" panose="020B0503020204020204" pitchFamily="34" charset="-122"/>
                <a:ea typeface="微软雅黑" panose="020B0503020204020204" pitchFamily="34" charset="-122"/>
                <a:cs typeface="+mn-ea"/>
                <a:sym typeface="+mn-lt"/>
              </a:rPr>
              <a:t>单击此处添加文字</a:t>
            </a:r>
            <a:endParaRPr lang="en-US" altLang="zh-CN" spc="300" dirty="0" smtClean="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pc="300" dirty="0" smtClean="0">
              <a:latin typeface="微软雅黑" panose="020B0503020204020204" pitchFamily="34" charset="-122"/>
              <a:ea typeface="微软雅黑" panose="020B0503020204020204" pitchFamily="34" charset="-122"/>
            </a:endParaRPr>
          </a:p>
        </p:txBody>
      </p:sp>
      <p:sp>
        <p:nvSpPr>
          <p:cNvPr id="11" name="矩形 10"/>
          <p:cNvSpPr/>
          <p:nvPr/>
        </p:nvSpPr>
        <p:spPr>
          <a:xfrm rot="8100000">
            <a:off x="8626631" y="4835366"/>
            <a:ext cx="787929" cy="369430"/>
          </a:xfrm>
          <a:prstGeom prst="rect">
            <a:avLst/>
          </a:prstGeom>
          <a:solidFill>
            <a:schemeClr val="tx2">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rot="8100000">
            <a:off x="8404182" y="4820802"/>
            <a:ext cx="1229684" cy="538292"/>
          </a:xfrm>
          <a:prstGeom prst="rect">
            <a:avLst/>
          </a:prstGeom>
          <a:noFill/>
          <a:ln w="952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TextBox 15"/>
          <p:cNvSpPr txBox="1">
            <a:spLocks noChangeArrowheads="1"/>
          </p:cNvSpPr>
          <p:nvPr/>
        </p:nvSpPr>
        <p:spPr bwMode="auto">
          <a:xfrm>
            <a:off x="8772344" y="4795853"/>
            <a:ext cx="505039" cy="338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3EA839EE-201D-4D56-8F35-3A36E6089B84}" type="slidenum">
              <a:rPr lang="zh-CN" altLang="en-US" sz="1600" b="1" i="1" smtClean="0">
                <a:solidFill>
                  <a:srgbClr val="FFFFFF"/>
                </a:solidFill>
                <a:latin typeface="Times New Roman" panose="02020603050405020304" pitchFamily="18" charset="0"/>
                <a:ea typeface="Arial Unicode MS" pitchFamily="34" charset="-122"/>
                <a:cs typeface="Times New Roman" panose="02020603050405020304" pitchFamily="18" charset="0"/>
              </a:rPr>
              <a:pPr algn="ctr" eaLnBrk="1" hangingPunct="1"/>
              <a:t>4</a:t>
            </a:fld>
            <a:r>
              <a:rPr lang="zh-CN" altLang="en-US" sz="1600" dirty="0" smtClean="0">
                <a:solidFill>
                  <a:srgbClr val="FFFFFF"/>
                </a:solidFill>
                <a:latin typeface="Arial Unicode MS" pitchFamily="34" charset="-122"/>
                <a:ea typeface="Arial Unicode MS" pitchFamily="34" charset="-122"/>
                <a:cs typeface="Arial Unicode MS" pitchFamily="34" charset="-122"/>
              </a:rPr>
              <a:t> </a:t>
            </a:r>
            <a:endParaRPr lang="zh-CN" altLang="en-US" sz="1600" dirty="0">
              <a:solidFill>
                <a:srgbClr val="FFFFFF"/>
              </a:solidFill>
              <a:latin typeface="Arial Unicode MS" pitchFamily="34" charset="-122"/>
              <a:ea typeface="Arial Unicode MS" pitchFamily="34" charset="-122"/>
              <a:cs typeface="Arial Unicode MS" pitchFamily="34" charset="-122"/>
            </a:endParaRPr>
          </a:p>
        </p:txBody>
      </p:sp>
      <p:sp>
        <p:nvSpPr>
          <p:cNvPr id="14" name="圆角矩形 13"/>
          <p:cNvSpPr/>
          <p:nvPr/>
        </p:nvSpPr>
        <p:spPr>
          <a:xfrm>
            <a:off x="-396552" y="-164553"/>
            <a:ext cx="9937104"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endParaRPr>
          </a:p>
        </p:txBody>
      </p:sp>
      <p:grpSp>
        <p:nvGrpSpPr>
          <p:cNvPr id="19" name="组合 18"/>
          <p:cNvGrpSpPr/>
          <p:nvPr/>
        </p:nvGrpSpPr>
        <p:grpSpPr>
          <a:xfrm>
            <a:off x="318777" y="123478"/>
            <a:ext cx="1948967" cy="504056"/>
            <a:chOff x="318778" y="198962"/>
            <a:chExt cx="1607355" cy="438119"/>
          </a:xfrm>
        </p:grpSpPr>
        <p:pic>
          <p:nvPicPr>
            <p:cNvPr id="21" name="图片 20" descr="校徽.png"/>
            <p:cNvPicPr>
              <a:picLocks noChangeAspect="1"/>
            </p:cNvPicPr>
            <p:nvPr/>
          </p:nvPicPr>
          <p:blipFill>
            <a:blip r:embed="rId2" cstate="print"/>
            <a:stretch>
              <a:fillRect/>
            </a:stretch>
          </p:blipFill>
          <p:spPr>
            <a:xfrm>
              <a:off x="318778" y="198962"/>
              <a:ext cx="428571" cy="428571"/>
            </a:xfrm>
            <a:prstGeom prst="rect">
              <a:avLst/>
            </a:prstGeom>
          </p:spPr>
        </p:pic>
        <p:pic>
          <p:nvPicPr>
            <p:cNvPr id="22" name="图片 21" descr="校名.png"/>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100000"/>
                      </a14:imgEffect>
                    </a14:imgLayer>
                  </a14:imgProps>
                </a:ext>
              </a:extLst>
            </a:blip>
            <a:stretch>
              <a:fillRect/>
            </a:stretch>
          </p:blipFill>
          <p:spPr>
            <a:xfrm>
              <a:off x="809912" y="228452"/>
              <a:ext cx="1116221" cy="267893"/>
            </a:xfrm>
            <a:prstGeom prst="rect">
              <a:avLst/>
            </a:prstGeom>
            <a:noFill/>
          </p:spPr>
        </p:pic>
        <p:sp>
          <p:nvSpPr>
            <p:cNvPr id="23" name="TextBox 22"/>
            <p:cNvSpPr txBox="1"/>
            <p:nvPr/>
          </p:nvSpPr>
          <p:spPr>
            <a:xfrm>
              <a:off x="761027" y="470066"/>
              <a:ext cx="1111513" cy="167015"/>
            </a:xfrm>
            <a:prstGeom prst="rect">
              <a:avLst/>
            </a:prstGeom>
            <a:noFill/>
          </p:spPr>
          <p:txBody>
            <a:bodyPr wrap="none" lIns="68580" tIns="34290" rIns="68580" bIns="34290" rtlCol="0">
              <a:spAutoFit/>
            </a:bodyPr>
            <a:lstStyle/>
            <a:p>
              <a:r>
                <a:rPr lang="en-US" altLang="zh-CN" sz="1000" b="1" dirty="0">
                  <a:solidFill>
                    <a:schemeClr val="bg1"/>
                  </a:solidFill>
                  <a:latin typeface="Times New Roman" pitchFamily="18" charset="0"/>
                  <a:cs typeface="Times New Roman" pitchFamily="18" charset="0"/>
                </a:rPr>
                <a:t>Dalian Ocean University</a:t>
              </a:r>
              <a:endParaRPr lang="zh-CN" altLang="en-US" sz="1000" b="1" dirty="0">
                <a:solidFill>
                  <a:schemeClr val="bg1"/>
                </a:solidFill>
                <a:latin typeface="Times New Roman" pitchFamily="18" charset="0"/>
                <a:cs typeface="Times New Roman" pitchFamily="18" charset="0"/>
              </a:endParaRP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0803" y="1347614"/>
            <a:ext cx="9286908" cy="2160240"/>
          </a:xfrm>
          <a:prstGeom prst="rect">
            <a:avLst/>
          </a:prstGeom>
          <a:solidFill>
            <a:srgbClr val="0070C0"/>
          </a:solidFill>
          <a:ln w="9525">
            <a:solidFill>
              <a:schemeClr val="bg1"/>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dirty="0"/>
          </a:p>
        </p:txBody>
      </p:sp>
      <p:sp>
        <p:nvSpPr>
          <p:cNvPr id="13" name="TextBox 12"/>
          <p:cNvSpPr txBox="1"/>
          <p:nvPr/>
        </p:nvSpPr>
        <p:spPr>
          <a:xfrm>
            <a:off x="683568" y="1995686"/>
            <a:ext cx="1872208" cy="523220"/>
          </a:xfrm>
          <a:prstGeom prst="rect">
            <a:avLst/>
          </a:prstGeom>
          <a:noFill/>
        </p:spPr>
        <p:txBody>
          <a:bodyPr wrap="square" rtlCol="0">
            <a:spAutoFit/>
          </a:bodyPr>
          <a:lstStyle>
            <a:defPPr>
              <a:defRPr lang="zh-CN"/>
            </a:defPPr>
            <a:lvl1pPr>
              <a:defRPr sz="2800" b="1">
                <a:solidFill>
                  <a:schemeClr val="bg1"/>
                </a:solidFill>
                <a:latin typeface="微软雅黑" panose="020B0503020204020204" pitchFamily="34" charset="-122"/>
                <a:ea typeface="微软雅黑" panose="020B0503020204020204" pitchFamily="34" charset="-122"/>
              </a:defRPr>
            </a:lvl1pPr>
          </a:lstStyle>
          <a:p>
            <a:r>
              <a:rPr lang="zh-CN" altLang="en-US" dirty="0"/>
              <a:t>第二部分</a:t>
            </a:r>
          </a:p>
        </p:txBody>
      </p:sp>
      <p:cxnSp>
        <p:nvCxnSpPr>
          <p:cNvPr id="16" name="直接连接符 15"/>
          <p:cNvCxnSpPr/>
          <p:nvPr/>
        </p:nvCxnSpPr>
        <p:spPr>
          <a:xfrm>
            <a:off x="2555776" y="1491630"/>
            <a:ext cx="0" cy="18002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63888" y="1995686"/>
            <a:ext cx="4176464" cy="523220"/>
          </a:xfrm>
          <a:prstGeom prst="rect">
            <a:avLst/>
          </a:prstGeom>
          <a:noFill/>
        </p:spPr>
        <p:txBody>
          <a:bodyPr wrap="square" rtlCol="0">
            <a:spAutoFit/>
          </a:bodyPr>
          <a:lstStyle>
            <a:defPPr>
              <a:defRPr lang="zh-CN"/>
            </a:defPPr>
            <a:lvl1pPr>
              <a:defRPr sz="2800">
                <a:solidFill>
                  <a:schemeClr val="bg1"/>
                </a:solidFill>
                <a:latin typeface="微软雅黑" panose="020B0503020204020204" pitchFamily="34" charset="-122"/>
                <a:ea typeface="微软雅黑" panose="020B0503020204020204" pitchFamily="34" charset="-122"/>
              </a:defRPr>
            </a:lvl1pPr>
          </a:lstStyle>
          <a:p>
            <a:r>
              <a:rPr lang="zh-CN" altLang="en-US" dirty="0"/>
              <a:t>点击此处添加文字</a:t>
            </a:r>
          </a:p>
        </p:txBody>
      </p:sp>
      <p:sp>
        <p:nvSpPr>
          <p:cNvPr id="14" name="圆角矩形 13"/>
          <p:cNvSpPr/>
          <p:nvPr/>
        </p:nvSpPr>
        <p:spPr>
          <a:xfrm>
            <a:off x="-396552" y="-164553"/>
            <a:ext cx="9937104"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endParaRPr>
          </a:p>
        </p:txBody>
      </p:sp>
      <p:grpSp>
        <p:nvGrpSpPr>
          <p:cNvPr id="15" name="组合 14"/>
          <p:cNvGrpSpPr/>
          <p:nvPr/>
        </p:nvGrpSpPr>
        <p:grpSpPr>
          <a:xfrm>
            <a:off x="318777" y="123478"/>
            <a:ext cx="1948967" cy="504056"/>
            <a:chOff x="318778" y="198962"/>
            <a:chExt cx="1607355" cy="438119"/>
          </a:xfrm>
        </p:grpSpPr>
        <p:pic>
          <p:nvPicPr>
            <p:cNvPr id="17" name="图片 16" descr="校徽.png"/>
            <p:cNvPicPr>
              <a:picLocks noChangeAspect="1"/>
            </p:cNvPicPr>
            <p:nvPr/>
          </p:nvPicPr>
          <p:blipFill>
            <a:blip r:embed="rId2" cstate="print"/>
            <a:stretch>
              <a:fillRect/>
            </a:stretch>
          </p:blipFill>
          <p:spPr>
            <a:xfrm>
              <a:off x="318778" y="198962"/>
              <a:ext cx="428571" cy="428571"/>
            </a:xfrm>
            <a:prstGeom prst="rect">
              <a:avLst/>
            </a:prstGeom>
          </p:spPr>
        </p:pic>
        <p:pic>
          <p:nvPicPr>
            <p:cNvPr id="18" name="图片 17" descr="校名.png"/>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100000"/>
                      </a14:imgEffect>
                    </a14:imgLayer>
                  </a14:imgProps>
                </a:ext>
              </a:extLst>
            </a:blip>
            <a:stretch>
              <a:fillRect/>
            </a:stretch>
          </p:blipFill>
          <p:spPr>
            <a:xfrm>
              <a:off x="809912" y="228452"/>
              <a:ext cx="1116221" cy="267893"/>
            </a:xfrm>
            <a:prstGeom prst="rect">
              <a:avLst/>
            </a:prstGeom>
            <a:noFill/>
          </p:spPr>
        </p:pic>
        <p:sp>
          <p:nvSpPr>
            <p:cNvPr id="19" name="TextBox 18"/>
            <p:cNvSpPr txBox="1"/>
            <p:nvPr/>
          </p:nvSpPr>
          <p:spPr>
            <a:xfrm>
              <a:off x="761027" y="470066"/>
              <a:ext cx="1111513" cy="167015"/>
            </a:xfrm>
            <a:prstGeom prst="rect">
              <a:avLst/>
            </a:prstGeom>
            <a:noFill/>
          </p:spPr>
          <p:txBody>
            <a:bodyPr wrap="none" lIns="68580" tIns="34290" rIns="68580" bIns="34290" rtlCol="0">
              <a:spAutoFit/>
            </a:bodyPr>
            <a:lstStyle/>
            <a:p>
              <a:r>
                <a:rPr lang="en-US" altLang="zh-CN" sz="1000" b="1" dirty="0">
                  <a:solidFill>
                    <a:schemeClr val="bg1"/>
                  </a:solidFill>
                  <a:latin typeface="Times New Roman" pitchFamily="18" charset="0"/>
                  <a:cs typeface="Times New Roman" pitchFamily="18" charset="0"/>
                </a:rPr>
                <a:t>Dalian Ocean University</a:t>
              </a:r>
              <a:endParaRPr lang="zh-CN" altLang="en-US" sz="1000" b="1" dirty="0">
                <a:solidFill>
                  <a:schemeClr val="bg1"/>
                </a:solidFill>
                <a:latin typeface="Times New Roman" pitchFamily="18" charset="0"/>
                <a:cs typeface="Times New Roman" pitchFamily="18" charset="0"/>
              </a:endParaRPr>
            </a:p>
          </p:txBody>
        </p:sp>
      </p:grpSp>
    </p:spTree>
    <p:extLst>
      <p:ext uri="{BB962C8B-B14F-4D97-AF65-F5344CB8AC3E}">
        <p14:creationId xmlns="" xmlns:p14="http://schemas.microsoft.com/office/powerpoint/2010/main" val="1021560702"/>
      </p:ext>
    </p:extLst>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8100000">
            <a:off x="8626631" y="4835366"/>
            <a:ext cx="787929" cy="369430"/>
          </a:xfrm>
          <a:prstGeom prst="rect">
            <a:avLst/>
          </a:prstGeom>
          <a:solidFill>
            <a:schemeClr val="tx2">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rot="8100000">
            <a:off x="8404182" y="4820802"/>
            <a:ext cx="1229684" cy="538292"/>
          </a:xfrm>
          <a:prstGeom prst="rect">
            <a:avLst/>
          </a:prstGeom>
          <a:noFill/>
          <a:ln w="952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TextBox 15"/>
          <p:cNvSpPr txBox="1">
            <a:spLocks noChangeArrowheads="1"/>
          </p:cNvSpPr>
          <p:nvPr/>
        </p:nvSpPr>
        <p:spPr bwMode="auto">
          <a:xfrm>
            <a:off x="8772344" y="4795853"/>
            <a:ext cx="505039" cy="338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3EA839EE-201D-4D56-8F35-3A36E6089B84}" type="slidenum">
              <a:rPr lang="zh-CN" altLang="en-US" sz="1600" b="1" i="1" smtClean="0">
                <a:solidFill>
                  <a:srgbClr val="FFFFFF"/>
                </a:solidFill>
                <a:latin typeface="Times New Roman" panose="02020603050405020304" pitchFamily="18" charset="0"/>
                <a:ea typeface="Arial Unicode MS" pitchFamily="34" charset="-122"/>
                <a:cs typeface="Times New Roman" panose="02020603050405020304" pitchFamily="18" charset="0"/>
              </a:rPr>
              <a:pPr algn="ctr" eaLnBrk="1" hangingPunct="1"/>
              <a:t>6</a:t>
            </a:fld>
            <a:r>
              <a:rPr lang="zh-CN" altLang="en-US" sz="1600" dirty="0" smtClean="0">
                <a:solidFill>
                  <a:srgbClr val="FFFFFF"/>
                </a:solidFill>
                <a:latin typeface="Arial Unicode MS" pitchFamily="34" charset="-122"/>
                <a:ea typeface="Arial Unicode MS" pitchFamily="34" charset="-122"/>
                <a:cs typeface="Arial Unicode MS" pitchFamily="34" charset="-122"/>
              </a:rPr>
              <a:t> </a:t>
            </a:r>
            <a:endParaRPr lang="zh-CN" altLang="en-US" sz="1600" dirty="0">
              <a:solidFill>
                <a:srgbClr val="FFFFFF"/>
              </a:solidFill>
              <a:latin typeface="Arial Unicode MS" pitchFamily="34" charset="-122"/>
              <a:ea typeface="Arial Unicode MS" pitchFamily="34" charset="-122"/>
              <a:cs typeface="Arial Unicode MS" pitchFamily="34" charset="-122"/>
            </a:endParaRPr>
          </a:p>
        </p:txBody>
      </p:sp>
      <p:sp>
        <p:nvSpPr>
          <p:cNvPr id="18" name="矩形 17"/>
          <p:cNvSpPr/>
          <p:nvPr/>
        </p:nvSpPr>
        <p:spPr>
          <a:xfrm>
            <a:off x="538452" y="907402"/>
            <a:ext cx="8072494" cy="418191"/>
          </a:xfrm>
          <a:prstGeom prst="rect">
            <a:avLst/>
          </a:prstGeom>
        </p:spPr>
        <p:txBody>
          <a:bodyPr wrap="square">
            <a:spAutoFit/>
          </a:bodyPr>
          <a:lstStyle/>
          <a:p>
            <a:pPr>
              <a:lnSpc>
                <a:spcPct val="150000"/>
              </a:lnSpc>
            </a:pPr>
            <a:r>
              <a:rPr lang="zh-CN" altLang="en-US" sz="1600" spc="300" dirty="0" smtClean="0">
                <a:latin typeface="微软雅黑" panose="020B0503020204020204" pitchFamily="34" charset="-122"/>
                <a:ea typeface="微软雅黑" panose="020B0503020204020204" pitchFamily="34" charset="-122"/>
              </a:rPr>
              <a:t>　</a:t>
            </a:r>
            <a:r>
              <a:rPr lang="zh-CN" altLang="en-US" sz="1600" spc="300" dirty="0" smtClean="0">
                <a:latin typeface="微软雅黑" panose="020B0503020204020204" pitchFamily="34" charset="-122"/>
                <a:ea typeface="微软雅黑" panose="020B0503020204020204" pitchFamily="34" charset="-122"/>
                <a:sym typeface="+mn-ea"/>
              </a:rPr>
              <a:t>　</a:t>
            </a:r>
            <a:r>
              <a:rPr lang="zh-CN" altLang="en-US" sz="1600" spc="300" dirty="0">
                <a:latin typeface="微软雅黑" panose="020B0503020204020204" pitchFamily="34" charset="-122"/>
                <a:ea typeface="微软雅黑" panose="020B0503020204020204" pitchFamily="34" charset="-122"/>
              </a:rPr>
              <a:t>此处添加文字</a:t>
            </a:r>
          </a:p>
        </p:txBody>
      </p:sp>
      <p:cxnSp>
        <p:nvCxnSpPr>
          <p:cNvPr id="20" name="直接连接符 19"/>
          <p:cNvCxnSpPr/>
          <p:nvPr/>
        </p:nvCxnSpPr>
        <p:spPr>
          <a:xfrm flipV="1">
            <a:off x="4860032" y="1707654"/>
            <a:ext cx="0" cy="2664460"/>
          </a:xfrm>
          <a:prstGeom prst="line">
            <a:avLst/>
          </a:prstGeom>
          <a:ln w="9525">
            <a:solidFill>
              <a:schemeClr val="tx1">
                <a:lumMod val="95000"/>
                <a:lumOff val="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23" name="Picture 2" descr="E:\校园全景图\图片\獐子岛教学楼.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995686"/>
            <a:ext cx="3039558" cy="1656184"/>
          </a:xfrm>
          <a:prstGeom prst="rect">
            <a:avLst/>
          </a:prstGeom>
          <a:solidFill>
            <a:schemeClr val="tx2">
              <a:lumMod val="75000"/>
              <a:alpha val="10000"/>
            </a:schemeClr>
          </a:solidFill>
          <a:ln>
            <a:noFill/>
          </a:ln>
          <a:extLst/>
        </p:spPr>
      </p:pic>
      <p:pic>
        <p:nvPicPr>
          <p:cNvPr id="24" name="Picture 2" descr="E:\校园全景图\图片\獐子岛教学楼.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1995686"/>
            <a:ext cx="2907403" cy="1584176"/>
          </a:xfrm>
          <a:prstGeom prst="rect">
            <a:avLst/>
          </a:prstGeom>
          <a:solidFill>
            <a:schemeClr val="tx2">
              <a:lumMod val="75000"/>
              <a:alpha val="10000"/>
            </a:schemeClr>
          </a:solidFill>
          <a:ln>
            <a:noFill/>
          </a:ln>
          <a:extLst/>
        </p:spPr>
      </p:pic>
      <p:sp>
        <p:nvSpPr>
          <p:cNvPr id="15" name="Freeform 6"/>
          <p:cNvSpPr/>
          <p:nvPr/>
        </p:nvSpPr>
        <p:spPr bwMode="auto">
          <a:xfrm>
            <a:off x="0" y="5358"/>
            <a:ext cx="539552" cy="650688"/>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tx2">
              <a:lumMod val="75000"/>
            </a:schemeClr>
          </a:solidFill>
          <a:ln w="9525">
            <a:noFill/>
            <a:round/>
          </a:ln>
        </p:spPr>
        <p:txBody>
          <a:bodyPr/>
          <a:lstStyle/>
          <a:p>
            <a:endParaRPr lang="zh-CN" altLang="en-US"/>
          </a:p>
        </p:txBody>
      </p:sp>
      <p:sp>
        <p:nvSpPr>
          <p:cNvPr id="16" name="Rectangle 1"/>
          <p:cNvSpPr>
            <a:spLocks noChangeArrowheads="1"/>
          </p:cNvSpPr>
          <p:nvPr/>
        </p:nvSpPr>
        <p:spPr bwMode="auto">
          <a:xfrm>
            <a:off x="37808" y="144964"/>
            <a:ext cx="285720" cy="338554"/>
          </a:xfrm>
          <a:prstGeom prst="rect">
            <a:avLst/>
          </a:prstGeom>
          <a:noFill/>
          <a:ln w="9525">
            <a:noFill/>
            <a:miter lim="800000"/>
          </a:ln>
          <a:effectLst/>
        </p:spPr>
        <p:txBody>
          <a:bodyPr vert="horz" wrap="square" lIns="91440" tIns="45720" rIns="91440" bIns="45720" numCol="1" anchor="ctr" anchorCtr="0" compatLnSpc="1">
            <a:spAutoFit/>
          </a:bodyPr>
          <a:lstStyle/>
          <a:p>
            <a:pPr fontAlgn="base">
              <a:spcBef>
                <a:spcPct val="0"/>
              </a:spcBef>
              <a:spcAft>
                <a:spcPct val="0"/>
              </a:spcAft>
            </a:pPr>
            <a:r>
              <a:rPr lang="en-US" altLang="en-US" sz="1600" b="1" i="1" dirty="0" smtClean="0">
                <a:solidFill>
                  <a:schemeClr val="bg1"/>
                </a:solidFill>
                <a:latin typeface="Times New Roman" panose="02020603050405020304" pitchFamily="18" charset="0"/>
                <a:ea typeface="经典粗宋简" pitchFamily="49" charset="-122"/>
                <a:cs typeface="Times New Roman" panose="02020603050405020304" pitchFamily="18" charset="0"/>
              </a:rPr>
              <a:t>2</a:t>
            </a:r>
            <a:endParaRPr lang="zh-CN" altLang="en-US" sz="1600" b="1" i="1" dirty="0" smtClean="0">
              <a:solidFill>
                <a:schemeClr val="bg1"/>
              </a:solidFill>
              <a:latin typeface="Times New Roman" panose="02020603050405020304" pitchFamily="18" charset="0"/>
              <a:ea typeface="经典粗宋简" pitchFamily="49" charset="-122"/>
              <a:cs typeface="Times New Roman" panose="02020603050405020304" pitchFamily="18" charset="0"/>
            </a:endParaRPr>
          </a:p>
        </p:txBody>
      </p:sp>
      <p:sp>
        <p:nvSpPr>
          <p:cNvPr id="17" name="TextBox 16"/>
          <p:cNvSpPr txBox="1"/>
          <p:nvPr/>
        </p:nvSpPr>
        <p:spPr>
          <a:xfrm>
            <a:off x="899592" y="195486"/>
            <a:ext cx="1800200" cy="400110"/>
          </a:xfrm>
          <a:prstGeom prst="rect">
            <a:avLst/>
          </a:prstGeom>
          <a:noFill/>
        </p:spPr>
        <p:txBody>
          <a:bodyPr wrap="square" rtlCol="0">
            <a:spAutoFit/>
          </a:bodyPr>
          <a:lstStyle/>
          <a:p>
            <a:r>
              <a:rPr lang="zh-CN" altLang="en-US" sz="2000" dirty="0" smtClean="0">
                <a:solidFill>
                  <a:schemeClr val="tx2">
                    <a:lumMod val="75000"/>
                  </a:schemeClr>
                </a:solidFill>
                <a:latin typeface="微软雅黑" pitchFamily="34" charset="-122"/>
                <a:ea typeface="微软雅黑" pitchFamily="34" charset="-122"/>
              </a:rPr>
              <a:t>添加标题二</a:t>
            </a:r>
            <a:endParaRPr lang="zh-CN" altLang="en-US" sz="2000" dirty="0">
              <a:solidFill>
                <a:schemeClr val="tx2">
                  <a:lumMod val="75000"/>
                </a:schemeClr>
              </a:solidFill>
              <a:latin typeface="微软雅黑" pitchFamily="34" charset="-122"/>
              <a:ea typeface="微软雅黑" pitchFamily="34" charset="-122"/>
            </a:endParaRPr>
          </a:p>
        </p:txBody>
      </p:sp>
      <p:pic>
        <p:nvPicPr>
          <p:cNvPr id="22" name="Picture 2" descr="C:\Documents and Settings\Administrator\桌面\ec9b9c09-559d-499a-bd2b-e928796c261b.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0994" y="195486"/>
            <a:ext cx="57747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Line 10"/>
          <p:cNvSpPr>
            <a:spLocks noChangeShapeType="1"/>
          </p:cNvSpPr>
          <p:nvPr/>
        </p:nvSpPr>
        <p:spPr bwMode="auto">
          <a:xfrm flipV="1">
            <a:off x="0" y="699542"/>
            <a:ext cx="8172400" cy="0"/>
          </a:xfrm>
          <a:prstGeom prst="line">
            <a:avLst/>
          </a:prstGeom>
          <a:noFill/>
          <a:ln w="12700">
            <a:solidFill>
              <a:schemeClr val="tx2">
                <a:lumMod val="75000"/>
              </a:schemeClr>
            </a:solidFill>
            <a:round/>
            <a:headEnd/>
            <a:tailEnd/>
          </a:ln>
          <a:effectLst/>
        </p:spPr>
        <p:txBody>
          <a:bodyPr lIns="91435" tIns="45717" rIns="91435" bIns="45717"/>
          <a:lstStyle/>
          <a:p>
            <a:pPr>
              <a:defRPr/>
            </a:pPr>
            <a:endParaRPr lang="zh-CN" altLang="en-US" b="0">
              <a:ea typeface="宋体" charset="-122"/>
            </a:endParaRPr>
          </a:p>
        </p:txBody>
      </p:sp>
      <p:sp>
        <p:nvSpPr>
          <p:cNvPr id="26" name="Line 10"/>
          <p:cNvSpPr>
            <a:spLocks noChangeShapeType="1"/>
          </p:cNvSpPr>
          <p:nvPr/>
        </p:nvSpPr>
        <p:spPr bwMode="auto">
          <a:xfrm>
            <a:off x="8712968" y="699542"/>
            <a:ext cx="395536" cy="0"/>
          </a:xfrm>
          <a:prstGeom prst="line">
            <a:avLst/>
          </a:prstGeom>
          <a:noFill/>
          <a:ln w="12700">
            <a:solidFill>
              <a:schemeClr val="tx2">
                <a:lumMod val="75000"/>
              </a:schemeClr>
            </a:solidFill>
            <a:round/>
            <a:headEnd/>
            <a:tailEnd/>
          </a:ln>
          <a:effectLst/>
        </p:spPr>
        <p:txBody>
          <a:bodyPr lIns="91435" tIns="45717" rIns="91435" bIns="45717"/>
          <a:lstStyle/>
          <a:p>
            <a:pPr>
              <a:defRPr/>
            </a:pPr>
            <a:endParaRPr lang="zh-CN" altLang="en-US" b="0">
              <a:ea typeface="宋体" charset="-122"/>
            </a:endParaRPr>
          </a:p>
        </p:txBody>
      </p:sp>
      <p:sp>
        <p:nvSpPr>
          <p:cNvPr id="21" name="圆角矩形 20"/>
          <p:cNvSpPr/>
          <p:nvPr/>
        </p:nvSpPr>
        <p:spPr>
          <a:xfrm>
            <a:off x="-396552" y="-164553"/>
            <a:ext cx="9937104"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endParaRPr>
          </a:p>
        </p:txBody>
      </p:sp>
      <p:grpSp>
        <p:nvGrpSpPr>
          <p:cNvPr id="25" name="组合 24"/>
          <p:cNvGrpSpPr/>
          <p:nvPr/>
        </p:nvGrpSpPr>
        <p:grpSpPr>
          <a:xfrm>
            <a:off x="318777" y="123478"/>
            <a:ext cx="1948967" cy="504056"/>
            <a:chOff x="318778" y="198962"/>
            <a:chExt cx="1607355" cy="438119"/>
          </a:xfrm>
        </p:grpSpPr>
        <p:pic>
          <p:nvPicPr>
            <p:cNvPr id="27" name="图片 26" descr="校徽.png"/>
            <p:cNvPicPr>
              <a:picLocks noChangeAspect="1"/>
            </p:cNvPicPr>
            <p:nvPr/>
          </p:nvPicPr>
          <p:blipFill>
            <a:blip r:embed="rId4" cstate="print"/>
            <a:stretch>
              <a:fillRect/>
            </a:stretch>
          </p:blipFill>
          <p:spPr>
            <a:xfrm>
              <a:off x="318778" y="198962"/>
              <a:ext cx="428571" cy="428571"/>
            </a:xfrm>
            <a:prstGeom prst="rect">
              <a:avLst/>
            </a:prstGeom>
          </p:spPr>
        </p:pic>
        <p:pic>
          <p:nvPicPr>
            <p:cNvPr id="28" name="图片 27" descr="校名.png"/>
            <p:cNvPicPr>
              <a:picLocks noChangeAspect="1"/>
            </p:cNvPicPr>
            <p:nvPr/>
          </p:nvPicPr>
          <p:blipFill>
            <a:blip r:embed="rId5" cstate="print">
              <a:extLst>
                <a:ext uri="{BEBA8EAE-BF5A-486C-A8C5-ECC9F3942E4B}">
                  <a14:imgProps xmlns="" xmlns:a14="http://schemas.microsoft.com/office/drawing/2010/main">
                    <a14:imgLayer r:embed="rId6">
                      <a14:imgEffect>
                        <a14:brightnessContrast bright="100000"/>
                      </a14:imgEffect>
                    </a14:imgLayer>
                  </a14:imgProps>
                </a:ext>
              </a:extLst>
            </a:blip>
            <a:stretch>
              <a:fillRect/>
            </a:stretch>
          </p:blipFill>
          <p:spPr>
            <a:xfrm>
              <a:off x="809912" y="228452"/>
              <a:ext cx="1116221" cy="267893"/>
            </a:xfrm>
            <a:prstGeom prst="rect">
              <a:avLst/>
            </a:prstGeom>
            <a:noFill/>
          </p:spPr>
        </p:pic>
        <p:sp>
          <p:nvSpPr>
            <p:cNvPr id="29" name="TextBox 28"/>
            <p:cNvSpPr txBox="1"/>
            <p:nvPr/>
          </p:nvSpPr>
          <p:spPr>
            <a:xfrm>
              <a:off x="761027" y="470066"/>
              <a:ext cx="1111513" cy="167015"/>
            </a:xfrm>
            <a:prstGeom prst="rect">
              <a:avLst/>
            </a:prstGeom>
            <a:noFill/>
          </p:spPr>
          <p:txBody>
            <a:bodyPr wrap="none" lIns="68580" tIns="34290" rIns="68580" bIns="34290" rtlCol="0">
              <a:spAutoFit/>
            </a:bodyPr>
            <a:lstStyle/>
            <a:p>
              <a:r>
                <a:rPr lang="en-US" altLang="zh-CN" sz="1000" b="1" dirty="0">
                  <a:solidFill>
                    <a:schemeClr val="bg1"/>
                  </a:solidFill>
                  <a:latin typeface="Times New Roman" pitchFamily="18" charset="0"/>
                  <a:cs typeface="Times New Roman" pitchFamily="18" charset="0"/>
                </a:rPr>
                <a:t>Dalian Ocean University</a:t>
              </a:r>
              <a:endParaRPr lang="zh-CN" altLang="en-US" sz="1000" b="1" dirty="0">
                <a:solidFill>
                  <a:schemeClr val="bg1"/>
                </a:solidFill>
                <a:latin typeface="Times New Roman" pitchFamily="18" charset="0"/>
                <a:cs typeface="Times New Roman" pitchFamily="18" charset="0"/>
              </a:endParaRPr>
            </a:p>
          </p:txBody>
        </p:sp>
      </p:grpSp>
    </p:spTree>
    <p:extLst>
      <p:ext uri="{BB962C8B-B14F-4D97-AF65-F5344CB8AC3E}">
        <p14:creationId xmlns="" xmlns:p14="http://schemas.microsoft.com/office/powerpoint/2010/main" val="19134042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8100000">
            <a:off x="8626631" y="4835366"/>
            <a:ext cx="787929" cy="369430"/>
          </a:xfrm>
          <a:prstGeom prst="rect">
            <a:avLst/>
          </a:prstGeom>
          <a:solidFill>
            <a:schemeClr val="tx2">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rot="8100000">
            <a:off x="8404182" y="4820802"/>
            <a:ext cx="1229684" cy="538292"/>
          </a:xfrm>
          <a:prstGeom prst="rect">
            <a:avLst/>
          </a:prstGeom>
          <a:noFill/>
          <a:ln w="952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TextBox 15"/>
          <p:cNvSpPr txBox="1">
            <a:spLocks noChangeArrowheads="1"/>
          </p:cNvSpPr>
          <p:nvPr/>
        </p:nvSpPr>
        <p:spPr bwMode="auto">
          <a:xfrm>
            <a:off x="8772344" y="4795853"/>
            <a:ext cx="505039" cy="338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3EA839EE-201D-4D56-8F35-3A36E6089B84}" type="slidenum">
              <a:rPr lang="zh-CN" altLang="en-US" sz="1600" b="1" i="1" smtClean="0">
                <a:solidFill>
                  <a:srgbClr val="FFFFFF"/>
                </a:solidFill>
                <a:latin typeface="Times New Roman" panose="02020603050405020304" pitchFamily="18" charset="0"/>
                <a:ea typeface="Arial Unicode MS" pitchFamily="34" charset="-122"/>
                <a:cs typeface="Times New Roman" panose="02020603050405020304" pitchFamily="18" charset="0"/>
              </a:rPr>
              <a:pPr algn="ctr" eaLnBrk="1" hangingPunct="1"/>
              <a:t>7</a:t>
            </a:fld>
            <a:r>
              <a:rPr lang="zh-CN" altLang="en-US" sz="1600" dirty="0" smtClean="0">
                <a:solidFill>
                  <a:srgbClr val="FFFFFF"/>
                </a:solidFill>
                <a:latin typeface="Arial Unicode MS" pitchFamily="34" charset="-122"/>
                <a:ea typeface="Arial Unicode MS" pitchFamily="34" charset="-122"/>
                <a:cs typeface="Arial Unicode MS" pitchFamily="34" charset="-122"/>
              </a:rPr>
              <a:t> </a:t>
            </a:r>
            <a:endParaRPr lang="zh-CN" altLang="en-US" sz="1600" dirty="0">
              <a:solidFill>
                <a:srgbClr val="FFFFFF"/>
              </a:solidFill>
              <a:latin typeface="Arial Unicode MS" pitchFamily="34" charset="-122"/>
              <a:ea typeface="Arial Unicode MS" pitchFamily="34" charset="-122"/>
              <a:cs typeface="Arial Unicode MS" pitchFamily="34" charset="-122"/>
            </a:endParaRPr>
          </a:p>
        </p:txBody>
      </p:sp>
      <p:cxnSp>
        <p:nvCxnSpPr>
          <p:cNvPr id="15" name="直接连接符 14"/>
          <p:cNvCxnSpPr/>
          <p:nvPr/>
        </p:nvCxnSpPr>
        <p:spPr>
          <a:xfrm>
            <a:off x="4716016" y="1131590"/>
            <a:ext cx="0" cy="288032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E:\校园全景图\图片\獐子岛教学楼.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197" y="1581054"/>
            <a:ext cx="3564859" cy="1942408"/>
          </a:xfrm>
          <a:prstGeom prst="rect">
            <a:avLst/>
          </a:prstGeom>
          <a:solidFill>
            <a:schemeClr val="tx2">
              <a:lumMod val="75000"/>
              <a:alpha val="10000"/>
            </a:schemeClr>
          </a:solidFill>
          <a:ln>
            <a:noFill/>
          </a:ln>
          <a:extLst/>
        </p:spPr>
      </p:pic>
      <p:sp>
        <p:nvSpPr>
          <p:cNvPr id="17" name="矩形 16"/>
          <p:cNvSpPr/>
          <p:nvPr/>
        </p:nvSpPr>
        <p:spPr>
          <a:xfrm>
            <a:off x="5148064" y="1347614"/>
            <a:ext cx="3204450" cy="2677656"/>
          </a:xfrm>
          <a:prstGeom prst="rect">
            <a:avLst/>
          </a:prstGeom>
        </p:spPr>
        <p:txBody>
          <a:bodyPr wrap="square">
            <a:spAutoFit/>
          </a:bodyPr>
          <a:lstStyle/>
          <a:p>
            <a:pPr eaLnBrk="1" hangingPunct="1">
              <a:lnSpc>
                <a:spcPct val="120000"/>
              </a:lnSpc>
            </a:pPr>
            <a:r>
              <a:rPr lang="zh-CN" altLang="en-US"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cs typeface="+mn-ea"/>
                <a:sym typeface="+mn-lt"/>
              </a:rPr>
              <a:t>单击</a:t>
            </a:r>
            <a:r>
              <a:rPr lang="zh-CN" altLang="en-US" sz="2000" dirty="0">
                <a:latin typeface="微软雅黑" panose="020B0503020204020204" pitchFamily="34" charset="-122"/>
                <a:ea typeface="微软雅黑" panose="020B0503020204020204" pitchFamily="34" charset="-122"/>
                <a:cs typeface="+mn-ea"/>
                <a:sym typeface="+mn-lt"/>
              </a:rPr>
              <a:t>此处添加文字单击此处添加文字单击此处添加文字单击此处添加文字单击此处添加文字单击此处添加文字单击此处添加文字单击此处添加文字单击此处添加</a:t>
            </a:r>
            <a:r>
              <a:rPr lang="zh-CN" altLang="en-US" sz="2000" dirty="0" smtClean="0">
                <a:latin typeface="微软雅黑" panose="020B0503020204020204" pitchFamily="34" charset="-122"/>
                <a:ea typeface="微软雅黑" panose="020B0503020204020204" pitchFamily="34" charset="-122"/>
                <a:cs typeface="+mn-ea"/>
                <a:sym typeface="+mn-lt"/>
              </a:rPr>
              <a:t>文字</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22" name="圆角矩形 21"/>
          <p:cNvSpPr/>
          <p:nvPr/>
        </p:nvSpPr>
        <p:spPr>
          <a:xfrm>
            <a:off x="-396552" y="-164553"/>
            <a:ext cx="9937104"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endParaRPr>
          </a:p>
        </p:txBody>
      </p:sp>
      <p:grpSp>
        <p:nvGrpSpPr>
          <p:cNvPr id="24" name="组合 23"/>
          <p:cNvGrpSpPr/>
          <p:nvPr/>
        </p:nvGrpSpPr>
        <p:grpSpPr>
          <a:xfrm>
            <a:off x="318777" y="123478"/>
            <a:ext cx="1948967" cy="504056"/>
            <a:chOff x="318778" y="198962"/>
            <a:chExt cx="1607355" cy="438119"/>
          </a:xfrm>
        </p:grpSpPr>
        <p:pic>
          <p:nvPicPr>
            <p:cNvPr id="25" name="图片 24" descr="校徽.png"/>
            <p:cNvPicPr>
              <a:picLocks noChangeAspect="1"/>
            </p:cNvPicPr>
            <p:nvPr/>
          </p:nvPicPr>
          <p:blipFill>
            <a:blip r:embed="rId3" cstate="print"/>
            <a:stretch>
              <a:fillRect/>
            </a:stretch>
          </p:blipFill>
          <p:spPr>
            <a:xfrm>
              <a:off x="318778" y="198962"/>
              <a:ext cx="428571" cy="428571"/>
            </a:xfrm>
            <a:prstGeom prst="rect">
              <a:avLst/>
            </a:prstGeom>
          </p:spPr>
        </p:pic>
        <p:pic>
          <p:nvPicPr>
            <p:cNvPr id="26" name="图片 25" descr="校名.png"/>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100000"/>
                      </a14:imgEffect>
                    </a14:imgLayer>
                  </a14:imgProps>
                </a:ext>
              </a:extLst>
            </a:blip>
            <a:stretch>
              <a:fillRect/>
            </a:stretch>
          </p:blipFill>
          <p:spPr>
            <a:xfrm>
              <a:off x="809912" y="228452"/>
              <a:ext cx="1116221" cy="267893"/>
            </a:xfrm>
            <a:prstGeom prst="rect">
              <a:avLst/>
            </a:prstGeom>
            <a:noFill/>
          </p:spPr>
        </p:pic>
        <p:sp>
          <p:nvSpPr>
            <p:cNvPr id="27" name="TextBox 26"/>
            <p:cNvSpPr txBox="1"/>
            <p:nvPr/>
          </p:nvSpPr>
          <p:spPr>
            <a:xfrm>
              <a:off x="761027" y="470066"/>
              <a:ext cx="1111513" cy="167015"/>
            </a:xfrm>
            <a:prstGeom prst="rect">
              <a:avLst/>
            </a:prstGeom>
            <a:noFill/>
          </p:spPr>
          <p:txBody>
            <a:bodyPr wrap="none" lIns="68580" tIns="34290" rIns="68580" bIns="34290" rtlCol="0">
              <a:spAutoFit/>
            </a:bodyPr>
            <a:lstStyle/>
            <a:p>
              <a:r>
                <a:rPr lang="en-US" altLang="zh-CN" sz="1000" b="1" dirty="0">
                  <a:solidFill>
                    <a:schemeClr val="bg1"/>
                  </a:solidFill>
                  <a:latin typeface="Times New Roman" pitchFamily="18" charset="0"/>
                  <a:cs typeface="Times New Roman" pitchFamily="18" charset="0"/>
                </a:rPr>
                <a:t>Dalian Ocean University</a:t>
              </a:r>
              <a:endParaRPr lang="zh-CN" altLang="en-US" sz="1000" b="1" dirty="0">
                <a:solidFill>
                  <a:schemeClr val="bg1"/>
                </a:solidFill>
                <a:latin typeface="Times New Roman" pitchFamily="18" charset="0"/>
                <a:cs typeface="Times New Roman" pitchFamily="18" charset="0"/>
              </a:endParaRPr>
            </a:p>
          </p:txBody>
        </p:sp>
      </p:grpSp>
    </p:spTree>
    <p:extLst>
      <p:ext uri="{BB962C8B-B14F-4D97-AF65-F5344CB8AC3E}">
        <p14:creationId xmlns="" xmlns:p14="http://schemas.microsoft.com/office/powerpoint/2010/main" val="17268516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07654"/>
            <a:ext cx="9144000" cy="1783068"/>
          </a:xfrm>
          <a:prstGeom prst="rect">
            <a:avLst/>
          </a:prstGeom>
          <a:gradFill flip="none" rotWithShape="1">
            <a:gsLst>
              <a:gs pos="41000">
                <a:srgbClr val="006DAD"/>
              </a:gs>
              <a:gs pos="100000">
                <a:srgbClr val="002060"/>
              </a:gs>
              <a:gs pos="0">
                <a:srgbClr val="00B0F0"/>
              </a:gs>
            </a:gsLst>
            <a:path path="circle">
              <a:fillToRect l="50000" t="50000" r="50000" b="50000"/>
            </a:path>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dirty="0"/>
          </a:p>
        </p:txBody>
      </p:sp>
      <p:sp>
        <p:nvSpPr>
          <p:cNvPr id="19" name="Text Box 2"/>
          <p:cNvSpPr txBox="1">
            <a:spLocks noChangeArrowheads="1"/>
          </p:cNvSpPr>
          <p:nvPr/>
        </p:nvSpPr>
        <p:spPr bwMode="auto">
          <a:xfrm>
            <a:off x="2915816" y="2283718"/>
            <a:ext cx="3326606" cy="807913"/>
          </a:xfrm>
          <a:prstGeom prst="rect">
            <a:avLst/>
          </a:prstGeom>
          <a:noFill/>
          <a:ln>
            <a:noFill/>
          </a:ln>
        </p:spPr>
        <p:txBody>
          <a:bodyPr lIns="68580" tIns="34290" rIns="68580" bIns="34290">
            <a:spAutoFit/>
          </a:bodyPr>
          <a:lstStyle/>
          <a:p>
            <a:pPr algn="ctr">
              <a:defRPr/>
            </a:pPr>
            <a:r>
              <a:rPr lang="zh-CN" altLang="en-US" sz="4800" b="1"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谢　</a:t>
            </a:r>
            <a:r>
              <a:rPr lang="zh-CN" altLang="en-US" sz="4800" b="1" dirty="0" smtClean="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谢！</a:t>
            </a:r>
            <a:endParaRPr lang="zh-CN" altLang="en-US" sz="4800" b="1"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21"/>
          <p:cNvSpPr/>
          <p:nvPr/>
        </p:nvSpPr>
        <p:spPr>
          <a:xfrm>
            <a:off x="0" y="3514725"/>
            <a:ext cx="9144000" cy="34529"/>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14" name="圆角矩形 13"/>
          <p:cNvSpPr/>
          <p:nvPr/>
        </p:nvSpPr>
        <p:spPr>
          <a:xfrm>
            <a:off x="-396552" y="-164553"/>
            <a:ext cx="9937104"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endParaRPr>
          </a:p>
        </p:txBody>
      </p:sp>
      <p:grpSp>
        <p:nvGrpSpPr>
          <p:cNvPr id="15" name="组合 14"/>
          <p:cNvGrpSpPr/>
          <p:nvPr/>
        </p:nvGrpSpPr>
        <p:grpSpPr>
          <a:xfrm>
            <a:off x="318777" y="123478"/>
            <a:ext cx="1948967" cy="504056"/>
            <a:chOff x="318778" y="198962"/>
            <a:chExt cx="1607355" cy="438119"/>
          </a:xfrm>
        </p:grpSpPr>
        <p:pic>
          <p:nvPicPr>
            <p:cNvPr id="16" name="图片 15" descr="校徽.png"/>
            <p:cNvPicPr>
              <a:picLocks noChangeAspect="1"/>
            </p:cNvPicPr>
            <p:nvPr/>
          </p:nvPicPr>
          <p:blipFill>
            <a:blip r:embed="rId3" cstate="print"/>
            <a:stretch>
              <a:fillRect/>
            </a:stretch>
          </p:blipFill>
          <p:spPr>
            <a:xfrm>
              <a:off x="318778" y="198962"/>
              <a:ext cx="428571" cy="428571"/>
            </a:xfrm>
            <a:prstGeom prst="rect">
              <a:avLst/>
            </a:prstGeom>
          </p:spPr>
        </p:pic>
        <p:pic>
          <p:nvPicPr>
            <p:cNvPr id="17" name="图片 16" descr="校名.png"/>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100000"/>
                      </a14:imgEffect>
                    </a14:imgLayer>
                  </a14:imgProps>
                </a:ext>
              </a:extLst>
            </a:blip>
            <a:stretch>
              <a:fillRect/>
            </a:stretch>
          </p:blipFill>
          <p:spPr>
            <a:xfrm>
              <a:off x="809912" y="228452"/>
              <a:ext cx="1116221" cy="267893"/>
            </a:xfrm>
            <a:prstGeom prst="rect">
              <a:avLst/>
            </a:prstGeom>
            <a:noFill/>
          </p:spPr>
        </p:pic>
        <p:sp>
          <p:nvSpPr>
            <p:cNvPr id="18" name="TextBox 17"/>
            <p:cNvSpPr txBox="1"/>
            <p:nvPr/>
          </p:nvSpPr>
          <p:spPr>
            <a:xfrm>
              <a:off x="761027" y="470066"/>
              <a:ext cx="1111513" cy="167015"/>
            </a:xfrm>
            <a:prstGeom prst="rect">
              <a:avLst/>
            </a:prstGeom>
            <a:noFill/>
          </p:spPr>
          <p:txBody>
            <a:bodyPr wrap="none" lIns="68580" tIns="34290" rIns="68580" bIns="34290" rtlCol="0">
              <a:spAutoFit/>
            </a:bodyPr>
            <a:lstStyle/>
            <a:p>
              <a:r>
                <a:rPr lang="en-US" altLang="zh-CN" sz="1000" b="1" dirty="0">
                  <a:solidFill>
                    <a:schemeClr val="bg1"/>
                  </a:solidFill>
                  <a:latin typeface="Times New Roman" pitchFamily="18" charset="0"/>
                  <a:cs typeface="Times New Roman" pitchFamily="18" charset="0"/>
                </a:rPr>
                <a:t>Dalian Ocean University</a:t>
              </a:r>
              <a:endParaRPr lang="zh-CN" altLang="en-US" sz="1000" b="1" dirty="0">
                <a:solidFill>
                  <a:schemeClr val="bg1"/>
                </a:solidFill>
                <a:latin typeface="Times New Roman" pitchFamily="18" charset="0"/>
                <a:cs typeface="Times New Roman" pitchFamily="18" charset="0"/>
              </a:endParaRPr>
            </a:p>
          </p:txBody>
        </p:sp>
      </p:grpSp>
    </p:spTree>
  </p:cSld>
  <p:clrMapOvr>
    <a:masterClrMapping/>
  </p:clrMapOvr>
  <mc:AlternateContent xmlns:mc="http://schemas.openxmlformats.org/markup-compatibility/2006">
    <mc:Choice xmlns=""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75</Words>
  <Application>Microsoft Office PowerPoint</Application>
  <PresentationFormat>全屏显示(16:9)</PresentationFormat>
  <Paragraphs>35</Paragraphs>
  <Slides>9</Slides>
  <Notes>1</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幻灯片 0</vt:lpstr>
      <vt:lpstr>幻灯片 1</vt:lpstr>
      <vt:lpstr>幻灯片 2</vt:lpstr>
      <vt:lpstr>幻灯片 3</vt:lpstr>
      <vt:lpstr>幻灯片 4</vt:lpstr>
      <vt:lpstr>幻灯片 5</vt:lpstr>
      <vt:lpstr>幻灯片 6</vt:lpstr>
      <vt:lpstr>幻灯片 7</vt:lpstr>
      <vt:lpstr>幻灯片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jdzzj</dc:creator>
  <cp:lastModifiedBy>沙雷</cp:lastModifiedBy>
  <cp:revision>177</cp:revision>
  <dcterms:created xsi:type="dcterms:W3CDTF">2017-02-14T02:27:00Z</dcterms:created>
  <dcterms:modified xsi:type="dcterms:W3CDTF">2018-10-08T02:38:10Z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y fmtid="{D5CDD505-2E9C-101B-9397-08002B2CF9AE}" pid="3" name="KSORubyTemplateID">
    <vt:lpwstr>2</vt:lpwstr>
  </property>
</Properties>
</file>